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charts/chartEx5.xml" ContentType="application/vnd.ms-office.chartex+xml"/>
  <Override PartName="/ppt/charts/style7.xml" ContentType="application/vnd.ms-office.chartstyle+xml"/>
  <Override PartName="/ppt/charts/colors7.xml" ContentType="application/vnd.ms-office.chartcolorstyle+xml"/>
  <Override PartName="/ppt/charts/chartEx6.xml" ContentType="application/vnd.ms-office.chartex+xml"/>
  <Override PartName="/ppt/charts/style8.xml" ContentType="application/vnd.ms-office.chartstyle+xml"/>
  <Override PartName="/ppt/charts/colors8.xml" ContentType="application/vnd.ms-office.chartcolorstyle+xml"/>
  <Override PartName="/ppt/charts/chart3.xml" ContentType="application/vnd.openxmlformats-officedocument.drawingml.chart+xml"/>
  <Override PartName="/ppt/charts/style9.xml" ContentType="application/vnd.ms-office.chartstyle+xml"/>
  <Override PartName="/ppt/charts/colors9.xml" ContentType="application/vnd.ms-office.chartcolorstyle+xml"/>
  <Override PartName="/ppt/charts/chart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326" r:id="rId2"/>
    <p:sldId id="261" r:id="rId3"/>
    <p:sldId id="327" r:id="rId4"/>
    <p:sldId id="272" r:id="rId5"/>
    <p:sldId id="328" r:id="rId6"/>
    <p:sldId id="347" r:id="rId7"/>
    <p:sldId id="350" r:id="rId8"/>
    <p:sldId id="329" r:id="rId9"/>
    <p:sldId id="349" r:id="rId10"/>
    <p:sldId id="348" r:id="rId11"/>
    <p:sldId id="346" r:id="rId12"/>
    <p:sldId id="351" r:id="rId13"/>
    <p:sldId id="358" r:id="rId14"/>
    <p:sldId id="359" r:id="rId15"/>
    <p:sldId id="300" r:id="rId16"/>
    <p:sldId id="324" r:id="rId17"/>
    <p:sldId id="323" r:id="rId18"/>
    <p:sldId id="325" r:id="rId19"/>
    <p:sldId id="361" r:id="rId20"/>
    <p:sldId id="362" r:id="rId21"/>
    <p:sldId id="322" r:id="rId22"/>
    <p:sldId id="333" r:id="rId23"/>
    <p:sldId id="363" r:id="rId24"/>
    <p:sldId id="335" r:id="rId25"/>
    <p:sldId id="356" r:id="rId26"/>
    <p:sldId id="285" r:id="rId27"/>
    <p:sldId id="357" r:id="rId28"/>
    <p:sldId id="257" r:id="rId29"/>
    <p:sldId id="288" r:id="rId30"/>
    <p:sldId id="278" r:id="rId31"/>
  </p:sldIdLst>
  <p:sldSz cx="9144000" cy="5143500" type="screen16x9"/>
  <p:notesSz cx="6858000" cy="9144000"/>
  <p:embeddedFontLst>
    <p:embeddedFont>
      <p:font typeface="Cambria Math" panose="02040503050406030204" pitchFamily="18" charset="0"/>
      <p:regular r:id="rId33"/>
    </p:embeddedFont>
    <p:embeddedFont>
      <p:font typeface="Oswald" panose="00000500000000000000" pitchFamily="2" charset="0"/>
      <p:regular r:id="rId34"/>
      <p:bold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ntinuous" id="{25FF08A1-0C35-4F57-B20C-A044ED97A195}">
          <p14:sldIdLst>
            <p14:sldId id="326"/>
            <p14:sldId id="261"/>
            <p14:sldId id="327"/>
            <p14:sldId id="272"/>
            <p14:sldId id="328"/>
            <p14:sldId id="347"/>
            <p14:sldId id="350"/>
            <p14:sldId id="329"/>
            <p14:sldId id="349"/>
            <p14:sldId id="348"/>
            <p14:sldId id="346"/>
            <p14:sldId id="351"/>
            <p14:sldId id="358"/>
            <p14:sldId id="359"/>
          </p14:sldIdLst>
        </p14:section>
        <p14:section name="Repeated Sales Index" id="{50656B84-3C53-445E-8FC6-06A62F8AE4EB}">
          <p14:sldIdLst>
            <p14:sldId id="300"/>
            <p14:sldId id="324"/>
            <p14:sldId id="323"/>
            <p14:sldId id="325"/>
            <p14:sldId id="361"/>
            <p14:sldId id="362"/>
            <p14:sldId id="322"/>
          </p14:sldIdLst>
        </p14:section>
        <p14:section name="Conclusion" id="{342EA692-820F-4C7E-802A-E9C290F8D88F}">
          <p14:sldIdLst>
            <p14:sldId id="333"/>
            <p14:sldId id="363"/>
            <p14:sldId id="335"/>
            <p14:sldId id="356"/>
            <p14:sldId id="285"/>
            <p14:sldId id="357"/>
            <p14:sldId id="257"/>
            <p14:sldId id="28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44"/>
    <a:srgbClr val="E9F793"/>
    <a:srgbClr val="00775E"/>
    <a:srgbClr val="005A47"/>
    <a:srgbClr val="005947"/>
    <a:srgbClr val="00785E"/>
    <a:srgbClr val="91F2B5"/>
    <a:srgbClr val="F3FBC7"/>
    <a:srgbClr val="F6FBC7"/>
    <a:srgbClr val="019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8" d="100"/>
          <a:sy n="108" d="100"/>
        </p:scale>
        <p:origin x="691"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91983\Desktop\Emon\Articles%20&amp;%20Projects\Stat-I-Project\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91983\Desktop\Emon\Articles%20&amp;%20Projects\Stat-I-Project\Data.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91983\Desktop\Emon\Articles%20&amp;%20Projects\Stat-I-Project\Data.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1983\Desktop\Emon\Articles%20&amp;%20Projects\Stat-I-Project\Data.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91983\Desktop\Emon\Articles%20&amp;%20Projects\Stat-I-Project\Data.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91983\Desktop\Emon\Articles%20&amp;%20Projects\Stat-I-Projec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 1</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-23311.7381126937</c:v>
                </c:pt>
                <c:pt idx="1">
                  <c:v>-22997.5876415274</c:v>
                </c:pt>
                <c:pt idx="2">
                  <c:v>-22688.223527104401</c:v>
                </c:pt>
                <c:pt idx="3">
                  <c:v>-22383.818205227599</c:v>
                </c:pt>
                <c:pt idx="4">
                  <c:v>-22084.545009277299</c:v>
                </c:pt>
                <c:pt idx="5">
                  <c:v>-21790.578113343799</c:v>
                </c:pt>
                <c:pt idx="6">
                  <c:v>-21502.089974112201</c:v>
                </c:pt>
                <c:pt idx="7">
                  <c:v>-21219.2470215377</c:v>
                </c:pt>
                <c:pt idx="8">
                  <c:v>-20942.213867128099</c:v>
                </c:pt>
                <c:pt idx="9">
                  <c:v>-20671.146484056801</c:v>
                </c:pt>
                <c:pt idx="10">
                  <c:v>-20406.193740277798</c:v>
                </c:pt>
                <c:pt idx="11">
                  <c:v>-20147.4987353502</c:v>
                </c:pt>
                <c:pt idx="12">
                  <c:v>-19895.188055040599</c:v>
                </c:pt>
                <c:pt idx="13">
                  <c:v>-19649.383916730902</c:v>
                </c:pt>
                <c:pt idx="14">
                  <c:v>-19410.190682126398</c:v>
                </c:pt>
                <c:pt idx="15">
                  <c:v>-19177.6998237027</c:v>
                </c:pt>
                <c:pt idx="16">
                  <c:v>-18951.9931788002</c:v>
                </c:pt>
                <c:pt idx="17">
                  <c:v>-18733.128545310799</c:v>
                </c:pt>
                <c:pt idx="18">
                  <c:v>-18521.157925181</c:v>
                </c:pt>
                <c:pt idx="19">
                  <c:v>-18316.1109153</c:v>
                </c:pt>
                <c:pt idx="20">
                  <c:v>-18118.002927534599</c:v>
                </c:pt>
                <c:pt idx="21">
                  <c:v>-17926.838827875101</c:v>
                </c:pt>
                <c:pt idx="22">
                  <c:v>-17742.6004477073</c:v>
                </c:pt>
                <c:pt idx="23">
                  <c:v>-17565.264546474598</c:v>
                </c:pt>
                <c:pt idx="24">
                  <c:v>-17394.789368656198</c:v>
                </c:pt>
                <c:pt idx="25">
                  <c:v>-17231.122893097701</c:v>
                </c:pt>
                <c:pt idx="26">
                  <c:v>-17074.205958901301</c:v>
                </c:pt>
                <c:pt idx="27">
                  <c:v>-16923.965745958401</c:v>
                </c:pt>
                <c:pt idx="28">
                  <c:v>-16780.326921511602</c:v>
                </c:pt>
                <c:pt idx="29">
                  <c:v>-16643.206593195999</c:v>
                </c:pt>
                <c:pt idx="30">
                  <c:v>-16512.518230379599</c:v>
                </c:pt>
                <c:pt idx="31">
                  <c:v>-16388.174861655902</c:v>
                </c:pt>
                <c:pt idx="32">
                  <c:v>-16270.088807603001</c:v>
                </c:pt>
                <c:pt idx="33">
                  <c:v>-16158.173268168201</c:v>
                </c:pt>
                <c:pt idx="34">
                  <c:v>-16052.347913043201</c:v>
                </c:pt>
                <c:pt idx="35">
                  <c:v>-15952.5352725065</c:v>
                </c:pt>
                <c:pt idx="36">
                  <c:v>-15858.666327020999</c:v>
                </c:pt>
                <c:pt idx="37">
                  <c:v>-15770.684572390301</c:v>
                </c:pt>
                <c:pt idx="38">
                  <c:v>-15688.538540568999</c:v>
                </c:pt>
                <c:pt idx="39">
                  <c:v>-15612.2002585356</c:v>
                </c:pt>
                <c:pt idx="40">
                  <c:v>-15541.6508362934</c:v>
                </c:pt>
                <c:pt idx="41">
                  <c:v>-15476.893897780999</c:v>
                </c:pt>
                <c:pt idx="42">
                  <c:v>-15417.9622980975</c:v>
                </c:pt>
                <c:pt idx="43">
                  <c:v>-15364.9014921076</c:v>
                </c:pt>
                <c:pt idx="44">
                  <c:v>-15317.8103035444</c:v>
                </c:pt>
                <c:pt idx="45">
                  <c:v>-15276.8060805525</c:v>
                </c:pt>
                <c:pt idx="46">
                  <c:v>-15242.0602691031</c:v>
                </c:pt>
                <c:pt idx="47">
                  <c:v>-15213.805949436801</c:v>
                </c:pt>
                <c:pt idx="48">
                  <c:v>-15192.3075913548</c:v>
                </c:pt>
                <c:pt idx="49">
                  <c:v>-15177.9505490682</c:v>
                </c:pt>
                <c:pt idx="50">
                  <c:v>-15171.1583063541</c:v>
                </c:pt>
                <c:pt idx="51">
                  <c:v>-15172.482146427799</c:v>
                </c:pt>
                <c:pt idx="52">
                  <c:v>-15182.601152429101</c:v>
                </c:pt>
                <c:pt idx="53">
                  <c:v>-15202.266025942999</c:v>
                </c:pt>
                <c:pt idx="54">
                  <c:v>-15232.4726360362</c:v>
                </c:pt>
                <c:pt idx="55">
                  <c:v>-15274.285967133999</c:v>
                </c:pt>
                <c:pt idx="56">
                  <c:v>-15328.9962576567</c:v>
                </c:pt>
                <c:pt idx="57">
                  <c:v>-15398.091462742999</c:v>
                </c:pt>
                <c:pt idx="58">
                  <c:v>-15483.1450868097</c:v>
                </c:pt>
                <c:pt idx="59">
                  <c:v>-15585.9827604769</c:v>
                </c:pt>
                <c:pt idx="60">
                  <c:v>-15708.481716681799</c:v>
                </c:pt>
                <c:pt idx="61">
                  <c:v>-15852.538750175599</c:v>
                </c:pt>
                <c:pt idx="62">
                  <c:v>-16020.065513765399</c:v>
                </c:pt>
                <c:pt idx="63">
                  <c:v>-16212.8285640629</c:v>
                </c:pt>
                <c:pt idx="64">
                  <c:v>-16432.192521724799</c:v>
                </c:pt>
                <c:pt idx="65">
                  <c:v>-16679.396632956999</c:v>
                </c:pt>
                <c:pt idx="66">
                  <c:v>-16954.981391755799</c:v>
                </c:pt>
                <c:pt idx="67">
                  <c:v>-17259.014850672502</c:v>
                </c:pt>
                <c:pt idx="68">
                  <c:v>-17591.210102293098</c:v>
                </c:pt>
                <c:pt idx="69">
                  <c:v>-17950.4515949214</c:v>
                </c:pt>
                <c:pt idx="70">
                  <c:v>-18335.459924015599</c:v>
                </c:pt>
                <c:pt idx="71">
                  <c:v>-18744.5175584803</c:v>
                </c:pt>
                <c:pt idx="72">
                  <c:v>-19175.6483841068</c:v>
                </c:pt>
                <c:pt idx="73">
                  <c:v>-19626.8553260095</c:v>
                </c:pt>
                <c:pt idx="74">
                  <c:v>-20096.104644030402</c:v>
                </c:pt>
                <c:pt idx="75">
                  <c:v>-20581.3823483085</c:v>
                </c:pt>
                <c:pt idx="76">
                  <c:v>-21080.8861701649</c:v>
                </c:pt>
                <c:pt idx="77">
                  <c:v>-21592.924397139901</c:v>
                </c:pt>
                <c:pt idx="78">
                  <c:v>-22115.953761409899</c:v>
                </c:pt>
                <c:pt idx="79">
                  <c:v>-22648.698618350401</c:v>
                </c:pt>
                <c:pt idx="80">
                  <c:v>-23189.944307852202</c:v>
                </c:pt>
                <c:pt idx="81">
                  <c:v>-23738.7180138527</c:v>
                </c:pt>
                <c:pt idx="82">
                  <c:v>-24294.156920257301</c:v>
                </c:pt>
                <c:pt idx="83">
                  <c:v>-24855.501047185</c:v>
                </c:pt>
                <c:pt idx="84">
                  <c:v>-25422.152592394301</c:v>
                </c:pt>
                <c:pt idx="85">
                  <c:v>-25993.547523360299</c:v>
                </c:pt>
                <c:pt idx="86">
                  <c:v>-26569.2441754016</c:v>
                </c:pt>
                <c:pt idx="87">
                  <c:v>-27148.849565159799</c:v>
                </c:pt>
                <c:pt idx="88">
                  <c:v>-27732.0198159049</c:v>
                </c:pt>
                <c:pt idx="89">
                  <c:v>-28318.4790419866</c:v>
                </c:pt>
                <c:pt idx="90">
                  <c:v>-28907.9660659029</c:v>
                </c:pt>
                <c:pt idx="91">
                  <c:v>-29500.272175126302</c:v>
                </c:pt>
                <c:pt idx="92">
                  <c:v>-30095.206940509499</c:v>
                </c:pt>
                <c:pt idx="93">
                  <c:v>-30692.601056301799</c:v>
                </c:pt>
                <c:pt idx="94">
                  <c:v>-31292.310896969699</c:v>
                </c:pt>
                <c:pt idx="95">
                  <c:v>-31894.200389002999</c:v>
                </c:pt>
                <c:pt idx="96">
                  <c:v>-32498.1613511252</c:v>
                </c:pt>
                <c:pt idx="97">
                  <c:v>-33104.093550357597</c:v>
                </c:pt>
                <c:pt idx="98">
                  <c:v>-33711.892862845598</c:v>
                </c:pt>
                <c:pt idx="99">
                  <c:v>-34321.451010665704</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dirty="0">
                    <a:latin typeface="Source Sans Pro" panose="020B0503030403020204" pitchFamily="34" charset="0"/>
                    <a:ea typeface="Source Sans Pro" panose="020B0503030403020204" pitchFamily="34" charset="0"/>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Price</a:t>
            </a:r>
            <a:r>
              <a:rPr lang="en-IN" baseline="0" dirty="0"/>
              <a:t> 2</a:t>
            </a:r>
            <a:endParaRPr lang="en-IN"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2225" cap="rnd">
              <a:solidFill>
                <a:schemeClr val="accent1"/>
              </a:solidFill>
            </a:ln>
            <a:effectLst>
              <a:glow rad="139700">
                <a:schemeClr val="accent1">
                  <a:satMod val="175000"/>
                  <a:alpha val="14000"/>
                </a:schemeClr>
              </a:glow>
            </a:effectLst>
          </c:spPr>
          <c:marker>
            <c:symbol val="none"/>
          </c:marker>
          <c:xVal>
            <c:numRef>
              <c:f>Sheet1!$A$2:$A$101</c:f>
              <c:numCache>
                <c:formatCode>General</c:formatCode>
                <c:ptCount val="100"/>
                <c:pt idx="0">
                  <c:v>-2</c:v>
                </c:pt>
                <c:pt idx="1">
                  <c:v>-1.95959595959596</c:v>
                </c:pt>
                <c:pt idx="2">
                  <c:v>-1.91919191919192</c:v>
                </c:pt>
                <c:pt idx="3">
                  <c:v>-1.87878787878788</c:v>
                </c:pt>
                <c:pt idx="4">
                  <c:v>-1.83838383838384</c:v>
                </c:pt>
                <c:pt idx="5">
                  <c:v>-1.7979797979798</c:v>
                </c:pt>
                <c:pt idx="6">
                  <c:v>-1.75757575757576</c:v>
                </c:pt>
                <c:pt idx="7">
                  <c:v>-1.71717171717172</c:v>
                </c:pt>
                <c:pt idx="8">
                  <c:v>-1.67676767676768</c:v>
                </c:pt>
                <c:pt idx="9">
                  <c:v>-1.63636363636364</c:v>
                </c:pt>
                <c:pt idx="10">
                  <c:v>-1.5959595959596</c:v>
                </c:pt>
                <c:pt idx="11">
                  <c:v>-1.55555555555556</c:v>
                </c:pt>
                <c:pt idx="12">
                  <c:v>-1.51515151515152</c:v>
                </c:pt>
                <c:pt idx="13">
                  <c:v>-1.47474747474747</c:v>
                </c:pt>
                <c:pt idx="14">
                  <c:v>-1.43434343434343</c:v>
                </c:pt>
                <c:pt idx="15">
                  <c:v>-1.39393939393939</c:v>
                </c:pt>
                <c:pt idx="16">
                  <c:v>-1.35353535353535</c:v>
                </c:pt>
                <c:pt idx="17">
                  <c:v>-1.31313131313131</c:v>
                </c:pt>
                <c:pt idx="18">
                  <c:v>-1.27272727272727</c:v>
                </c:pt>
                <c:pt idx="19">
                  <c:v>-1.23232323232323</c:v>
                </c:pt>
                <c:pt idx="20">
                  <c:v>-1.19191919191919</c:v>
                </c:pt>
                <c:pt idx="21">
                  <c:v>-1.15151515151515</c:v>
                </c:pt>
                <c:pt idx="22">
                  <c:v>-1.1111111111111101</c:v>
                </c:pt>
                <c:pt idx="23">
                  <c:v>-1.0707070707070701</c:v>
                </c:pt>
                <c:pt idx="24">
                  <c:v>-1.0303030303030301</c:v>
                </c:pt>
                <c:pt idx="25">
                  <c:v>-0.98989898989898994</c:v>
                </c:pt>
                <c:pt idx="26">
                  <c:v>-0.94949494949494895</c:v>
                </c:pt>
                <c:pt idx="27">
                  <c:v>-0.90909090909090895</c:v>
                </c:pt>
                <c:pt idx="28">
                  <c:v>-0.86868686868686895</c:v>
                </c:pt>
                <c:pt idx="29">
                  <c:v>-0.82828282828282795</c:v>
                </c:pt>
                <c:pt idx="30">
                  <c:v>-0.78787878787878796</c:v>
                </c:pt>
                <c:pt idx="31">
                  <c:v>-0.74747474747474696</c:v>
                </c:pt>
                <c:pt idx="32">
                  <c:v>-0.70707070707070696</c:v>
                </c:pt>
                <c:pt idx="33">
                  <c:v>-0.66666666666666696</c:v>
                </c:pt>
                <c:pt idx="34">
                  <c:v>-0.62626262626262597</c:v>
                </c:pt>
                <c:pt idx="35">
                  <c:v>-0.58585858585858597</c:v>
                </c:pt>
                <c:pt idx="36">
                  <c:v>-0.54545454545454497</c:v>
                </c:pt>
                <c:pt idx="37">
                  <c:v>-0.50505050505050497</c:v>
                </c:pt>
                <c:pt idx="38">
                  <c:v>-0.46464646464646497</c:v>
                </c:pt>
                <c:pt idx="39">
                  <c:v>-0.42424242424242398</c:v>
                </c:pt>
                <c:pt idx="40">
                  <c:v>-0.38383838383838398</c:v>
                </c:pt>
                <c:pt idx="41">
                  <c:v>-0.34343434343434298</c:v>
                </c:pt>
                <c:pt idx="42">
                  <c:v>-0.30303030303030298</c:v>
                </c:pt>
                <c:pt idx="43">
                  <c:v>-0.26262626262626299</c:v>
                </c:pt>
                <c:pt idx="44">
                  <c:v>-0.22222222222222199</c:v>
                </c:pt>
                <c:pt idx="45">
                  <c:v>-0.18181818181818199</c:v>
                </c:pt>
                <c:pt idx="46">
                  <c:v>-0.14141414141414099</c:v>
                </c:pt>
                <c:pt idx="47">
                  <c:v>-0.10101010101010099</c:v>
                </c:pt>
                <c:pt idx="48">
                  <c:v>-6.0606060606060601E-2</c:v>
                </c:pt>
                <c:pt idx="49">
                  <c:v>-2.02020202020201E-2</c:v>
                </c:pt>
                <c:pt idx="50">
                  <c:v>2.0202020202020301E-2</c:v>
                </c:pt>
                <c:pt idx="51">
                  <c:v>6.0606060606061003E-2</c:v>
                </c:pt>
                <c:pt idx="52">
                  <c:v>0.10101010101010099</c:v>
                </c:pt>
                <c:pt idx="53">
                  <c:v>0.14141414141414099</c:v>
                </c:pt>
                <c:pt idx="54">
                  <c:v>0.18181818181818199</c:v>
                </c:pt>
                <c:pt idx="55">
                  <c:v>0.22222222222222199</c:v>
                </c:pt>
                <c:pt idx="56">
                  <c:v>0.26262626262626299</c:v>
                </c:pt>
                <c:pt idx="57">
                  <c:v>0.30303030303030298</c:v>
                </c:pt>
                <c:pt idx="58">
                  <c:v>0.34343434343434298</c:v>
                </c:pt>
                <c:pt idx="59">
                  <c:v>0.38383838383838398</c:v>
                </c:pt>
                <c:pt idx="60">
                  <c:v>0.42424242424242398</c:v>
                </c:pt>
                <c:pt idx="61">
                  <c:v>0.46464646464646497</c:v>
                </c:pt>
                <c:pt idx="62">
                  <c:v>0.50505050505050497</c:v>
                </c:pt>
                <c:pt idx="63">
                  <c:v>0.54545454545454597</c:v>
                </c:pt>
                <c:pt idx="64">
                  <c:v>0.58585858585858597</c:v>
                </c:pt>
                <c:pt idx="65">
                  <c:v>0.62626262626262597</c:v>
                </c:pt>
                <c:pt idx="66">
                  <c:v>0.66666666666666696</c:v>
                </c:pt>
                <c:pt idx="67">
                  <c:v>0.70707070707070696</c:v>
                </c:pt>
                <c:pt idx="68">
                  <c:v>0.74747474747474796</c:v>
                </c:pt>
                <c:pt idx="69">
                  <c:v>0.78787878787878796</c:v>
                </c:pt>
                <c:pt idx="70">
                  <c:v>0.82828282828282895</c:v>
                </c:pt>
                <c:pt idx="71">
                  <c:v>0.86868686868686895</c:v>
                </c:pt>
                <c:pt idx="72">
                  <c:v>0.90909090909090895</c:v>
                </c:pt>
                <c:pt idx="73">
                  <c:v>0.94949494949494995</c:v>
                </c:pt>
                <c:pt idx="74">
                  <c:v>0.98989898989898994</c:v>
                </c:pt>
                <c:pt idx="75">
                  <c:v>1.0303030303030301</c:v>
                </c:pt>
                <c:pt idx="76">
                  <c:v>1.0707070707070701</c:v>
                </c:pt>
                <c:pt idx="77">
                  <c:v>1.1111111111111101</c:v>
                </c:pt>
                <c:pt idx="78">
                  <c:v>1.15151515151515</c:v>
                </c:pt>
                <c:pt idx="79">
                  <c:v>1.19191919191919</c:v>
                </c:pt>
                <c:pt idx="80">
                  <c:v>1.23232323232323</c:v>
                </c:pt>
                <c:pt idx="81">
                  <c:v>1.27272727272727</c:v>
                </c:pt>
                <c:pt idx="82">
                  <c:v>1.31313131313131</c:v>
                </c:pt>
                <c:pt idx="83">
                  <c:v>1.35353535353535</c:v>
                </c:pt>
                <c:pt idx="84">
                  <c:v>1.39393939393939</c:v>
                </c:pt>
                <c:pt idx="85">
                  <c:v>1.43434343434343</c:v>
                </c:pt>
                <c:pt idx="86">
                  <c:v>1.47474747474747</c:v>
                </c:pt>
                <c:pt idx="87">
                  <c:v>1.51515151515152</c:v>
                </c:pt>
                <c:pt idx="88">
                  <c:v>1.55555555555556</c:v>
                </c:pt>
                <c:pt idx="89">
                  <c:v>1.5959595959596</c:v>
                </c:pt>
                <c:pt idx="90">
                  <c:v>1.63636363636364</c:v>
                </c:pt>
                <c:pt idx="91">
                  <c:v>1.67676767676768</c:v>
                </c:pt>
                <c:pt idx="92">
                  <c:v>1.71717171717172</c:v>
                </c:pt>
                <c:pt idx="93">
                  <c:v>1.75757575757576</c:v>
                </c:pt>
                <c:pt idx="94">
                  <c:v>1.7979797979798</c:v>
                </c:pt>
                <c:pt idx="95">
                  <c:v>1.83838383838384</c:v>
                </c:pt>
                <c:pt idx="96">
                  <c:v>1.87878787878788</c:v>
                </c:pt>
                <c:pt idx="97">
                  <c:v>1.91919191919192</c:v>
                </c:pt>
                <c:pt idx="98">
                  <c:v>1.95959595959596</c:v>
                </c:pt>
                <c:pt idx="99">
                  <c:v>2</c:v>
                </c:pt>
              </c:numCache>
            </c:numRef>
          </c:xVal>
          <c:yVal>
            <c:numRef>
              <c:f>Sheet1!$B$2:$B$101</c:f>
              <c:numCache>
                <c:formatCode>General</c:formatCode>
                <c:ptCount val="100"/>
                <c:pt idx="0">
                  <c:v>-16308.851720279399</c:v>
                </c:pt>
                <c:pt idx="1">
                  <c:v>-16189.5451827246</c:v>
                </c:pt>
                <c:pt idx="2">
                  <c:v>-16072.4809997389</c:v>
                </c:pt>
                <c:pt idx="3">
                  <c:v>-15957.6827848801</c:v>
                </c:pt>
                <c:pt idx="4">
                  <c:v>-15845.1740899087</c:v>
                </c:pt>
                <c:pt idx="5">
                  <c:v>-15734.978408703801</c:v>
                </c:pt>
                <c:pt idx="6">
                  <c:v>-15627.1193533851</c:v>
                </c:pt>
                <c:pt idx="7">
                  <c:v>-15521.620951004101</c:v>
                </c:pt>
                <c:pt idx="8">
                  <c:v>-15418.5073444912</c:v>
                </c:pt>
                <c:pt idx="9">
                  <c:v>-15317.803117282299</c:v>
                </c:pt>
                <c:pt idx="10">
                  <c:v>-15219.5332151393</c:v>
                </c:pt>
                <c:pt idx="11">
                  <c:v>-15123.722879443099</c:v>
                </c:pt>
                <c:pt idx="12">
                  <c:v>-15030.398198032301</c:v>
                </c:pt>
                <c:pt idx="13">
                  <c:v>-14939.585487689301</c:v>
                </c:pt>
                <c:pt idx="14">
                  <c:v>-14851.312048733</c:v>
                </c:pt>
                <c:pt idx="15">
                  <c:v>-14765.6058916491</c:v>
                </c:pt>
                <c:pt idx="16">
                  <c:v>-14682.4956446089</c:v>
                </c:pt>
                <c:pt idx="17">
                  <c:v>-14602.0114834878</c:v>
                </c:pt>
                <c:pt idx="18">
                  <c:v>-14524.1839915317</c:v>
                </c:pt>
                <c:pt idx="19">
                  <c:v>-14449.0455804457</c:v>
                </c:pt>
                <c:pt idx="20">
                  <c:v>-14376.6298211225</c:v>
                </c:pt>
                <c:pt idx="21">
                  <c:v>-14306.9714755285</c:v>
                </c:pt>
                <c:pt idx="22">
                  <c:v>-14240.107922706</c:v>
                </c:pt>
                <c:pt idx="23">
                  <c:v>-14176.0772430657</c:v>
                </c:pt>
                <c:pt idx="24">
                  <c:v>-14114.9208054214</c:v>
                </c:pt>
                <c:pt idx="25">
                  <c:v>-14056.6818105162</c:v>
                </c:pt>
                <c:pt idx="26">
                  <c:v>-14001.405776510601</c:v>
                </c:pt>
                <c:pt idx="27">
                  <c:v>-13949.142685527</c:v>
                </c:pt>
                <c:pt idx="28">
                  <c:v>-13899.943801945999</c:v>
                </c:pt>
                <c:pt idx="29">
                  <c:v>-13853.8665559867</c:v>
                </c:pt>
                <c:pt idx="30">
                  <c:v>-13810.971403028199</c:v>
                </c:pt>
                <c:pt idx="31">
                  <c:v>-13771.323620842901</c:v>
                </c:pt>
                <c:pt idx="32">
                  <c:v>-13734.996629581399</c:v>
                </c:pt>
                <c:pt idx="33">
                  <c:v>-13702.0664785714</c:v>
                </c:pt>
                <c:pt idx="34">
                  <c:v>-13672.621778250899</c:v>
                </c:pt>
                <c:pt idx="35">
                  <c:v>-13646.756590830801</c:v>
                </c:pt>
                <c:pt idx="36">
                  <c:v>-13624.575933993099</c:v>
                </c:pt>
                <c:pt idx="37">
                  <c:v>-13606.2010426209</c:v>
                </c:pt>
                <c:pt idx="38">
                  <c:v>-13591.7592159223</c:v>
                </c:pt>
                <c:pt idx="39">
                  <c:v>-13581.405502932999</c:v>
                </c:pt>
                <c:pt idx="40">
                  <c:v>-13575.3056778624</c:v>
                </c:pt>
                <c:pt idx="41">
                  <c:v>-13573.651999838399</c:v>
                </c:pt>
                <c:pt idx="42">
                  <c:v>-13576.6711148376</c:v>
                </c:pt>
                <c:pt idx="43">
                  <c:v>-13584.604594570001</c:v>
                </c:pt>
                <c:pt idx="44">
                  <c:v>-13597.757312294299</c:v>
                </c:pt>
                <c:pt idx="45">
                  <c:v>-13616.4560823257</c:v>
                </c:pt>
                <c:pt idx="46">
                  <c:v>-13641.0909719296</c:v>
                </c:pt>
                <c:pt idx="47">
                  <c:v>-13672.124113068399</c:v>
                </c:pt>
                <c:pt idx="48">
                  <c:v>-13710.0526167718</c:v>
                </c:pt>
                <c:pt idx="49">
                  <c:v>-13755.507508701599</c:v>
                </c:pt>
                <c:pt idx="50">
                  <c:v>-13809.161427359801</c:v>
                </c:pt>
                <c:pt idx="51">
                  <c:v>-13871.8141712539</c:v>
                </c:pt>
                <c:pt idx="52">
                  <c:v>-13944.3926991633</c:v>
                </c:pt>
                <c:pt idx="53">
                  <c:v>-14027.8838908956</c:v>
                </c:pt>
                <c:pt idx="54">
                  <c:v>-14123.4764857686</c:v>
                </c:pt>
                <c:pt idx="55">
                  <c:v>-14232.4129610203</c:v>
                </c:pt>
                <c:pt idx="56">
                  <c:v>-14356.063013693099</c:v>
                </c:pt>
                <c:pt idx="57">
                  <c:v>-14495.9079945386</c:v>
                </c:pt>
                <c:pt idx="58">
                  <c:v>-14653.4379053308</c:v>
                </c:pt>
                <c:pt idx="59">
                  <c:v>-14830.1582918359</c:v>
                </c:pt>
                <c:pt idx="60">
                  <c:v>-15027.5638222986</c:v>
                </c:pt>
                <c:pt idx="61">
                  <c:v>-15246.940008343399</c:v>
                </c:pt>
                <c:pt idx="62">
                  <c:v>-15489.411087119001</c:v>
                </c:pt>
                <c:pt idx="63">
                  <c:v>-15755.9048146108</c:v>
                </c:pt>
                <c:pt idx="64">
                  <c:v>-16046.817559335101</c:v>
                </c:pt>
                <c:pt idx="65">
                  <c:v>-16362.410759733</c:v>
                </c:pt>
                <c:pt idx="66">
                  <c:v>-16702.402953098899</c:v>
                </c:pt>
                <c:pt idx="67">
                  <c:v>-17066.145882222499</c:v>
                </c:pt>
                <c:pt idx="68">
                  <c:v>-17452.796946281898</c:v>
                </c:pt>
                <c:pt idx="69">
                  <c:v>-17861.064703912802</c:v>
                </c:pt>
                <c:pt idx="70">
                  <c:v>-18289.577718474098</c:v>
                </c:pt>
                <c:pt idx="71">
                  <c:v>-18736.817639818499</c:v>
                </c:pt>
                <c:pt idx="72">
                  <c:v>-19201.179669663099</c:v>
                </c:pt>
                <c:pt idx="73">
                  <c:v>-19681.092978444802</c:v>
                </c:pt>
                <c:pt idx="74">
                  <c:v>-20175.059752879301</c:v>
                </c:pt>
                <c:pt idx="75">
                  <c:v>-20681.6114335407</c:v>
                </c:pt>
                <c:pt idx="76">
                  <c:v>-21199.4547783298</c:v>
                </c:pt>
                <c:pt idx="77">
                  <c:v>-21727.387871138799</c:v>
                </c:pt>
                <c:pt idx="78">
                  <c:v>-22264.310582645299</c:v>
                </c:pt>
                <c:pt idx="79">
                  <c:v>-22809.306057029899</c:v>
                </c:pt>
                <c:pt idx="80">
                  <c:v>-23361.498459521499</c:v>
                </c:pt>
                <c:pt idx="81">
                  <c:v>-23920.172088597199</c:v>
                </c:pt>
                <c:pt idx="82">
                  <c:v>-24484.684093479202</c:v>
                </c:pt>
                <c:pt idx="83">
                  <c:v>-25054.460734293902</c:v>
                </c:pt>
                <c:pt idx="84">
                  <c:v>-25629.037270410699</c:v>
                </c:pt>
                <c:pt idx="85">
                  <c:v>-26207.972138478101</c:v>
                </c:pt>
                <c:pt idx="86">
                  <c:v>-26790.909051679901</c:v>
                </c:pt>
                <c:pt idx="87">
                  <c:v>-27377.525684010201</c:v>
                </c:pt>
                <c:pt idx="88">
                  <c:v>-27967.535536456198</c:v>
                </c:pt>
                <c:pt idx="89">
                  <c:v>-28560.7017194656</c:v>
                </c:pt>
                <c:pt idx="90">
                  <c:v>-29156.798454102202</c:v>
                </c:pt>
                <c:pt idx="91">
                  <c:v>-29755.6402915215</c:v>
                </c:pt>
                <c:pt idx="92">
                  <c:v>-30357.055860370601</c:v>
                </c:pt>
                <c:pt idx="93">
                  <c:v>-30960.890800722402</c:v>
                </c:pt>
                <c:pt idx="94">
                  <c:v>-31567.011434439901</c:v>
                </c:pt>
                <c:pt idx="95">
                  <c:v>-32175.290470054399</c:v>
                </c:pt>
                <c:pt idx="96">
                  <c:v>-32785.6244951435</c:v>
                </c:pt>
                <c:pt idx="97">
                  <c:v>-33397.916901967401</c:v>
                </c:pt>
                <c:pt idx="98">
                  <c:v>-34012.067751736402</c:v>
                </c:pt>
                <c:pt idx="99">
                  <c:v>-34627.973549287301</c:v>
                </c:pt>
              </c:numCache>
            </c:numRef>
          </c:yVal>
          <c:smooth val="1"/>
          <c:extLst>
            <c:ext xmlns:c16="http://schemas.microsoft.com/office/drawing/2014/chart" uri="{C3380CC4-5D6E-409C-BE32-E72D297353CC}">
              <c16:uniqueId val="{00000000-87E3-4B3F-A2BC-F9024B9C7D23}"/>
            </c:ext>
          </c:extLst>
        </c:ser>
        <c:dLbls>
          <c:showLegendKey val="0"/>
          <c:showVal val="0"/>
          <c:showCatName val="0"/>
          <c:showSerName val="0"/>
          <c:showPercent val="0"/>
          <c:showBubbleSize val="0"/>
        </c:dLbls>
        <c:axId val="1609785936"/>
        <c:axId val="1609769296"/>
      </c:scatterChart>
      <c:valAx>
        <c:axId val="160978593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l-GR" sz="1197" b="1" i="0" u="none" strike="noStrike" baseline="0" dirty="0">
                    <a:effectLst/>
                  </a:rPr>
                  <a:t>λ</a:t>
                </a:r>
                <a:endParaRPr lang="en-IN"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69296"/>
        <c:crosses val="autoZero"/>
        <c:crossBetween val="midCat"/>
      </c:valAx>
      <c:valAx>
        <c:axId val="160976929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dirty="0"/>
                  <a:t>Log-likelihood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09785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1</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-6.2530222974353702E-5</c:v>
                </c:pt>
                <c:pt idx="1">
                  <c:v>-1.48705126700444E-5</c:v>
                </c:pt>
                <c:pt idx="2">
                  <c:v>3.6095085195900301E-5</c:v>
                </c:pt>
                <c:pt idx="3">
                  <c:v>3.4389494012678698E-5</c:v>
                </c:pt>
                <c:pt idx="4">
                  <c:v>3.2420765529109902E-5</c:v>
                </c:pt>
                <c:pt idx="5">
                  <c:v>1.7404467275030199E-6</c:v>
                </c:pt>
                <c:pt idx="6">
                  <c:v>-1.5506750490590499E-8</c:v>
                </c:pt>
                <c:pt idx="7">
                  <c:v>1.15747975384468E-5</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b="0" dirty="0">
                <a:effectLst/>
              </a:rPr>
              <a:t>Coefficients in OLS(Continuous) estimations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6292767223114261E-2"/>
          <c:y val="0.17735666375036452"/>
          <c:w val="0.9344572324513255"/>
          <c:h val="0.50402877418100522"/>
        </c:manualLayout>
      </c:layout>
      <c:lineChart>
        <c:grouping val="stacked"/>
        <c:varyColors val="0"/>
        <c:ser>
          <c:idx val="0"/>
          <c:order val="0"/>
          <c:tx>
            <c:strRef>
              <c:f>Sheet1!$B$1</c:f>
              <c:strCache>
                <c:ptCount val="1"/>
                <c:pt idx="0">
                  <c:v>Price 2</c:v>
                </c:pt>
              </c:strCache>
            </c:strRef>
          </c:tx>
          <c:spPr>
            <a:ln w="22225" cap="rnd">
              <a:solidFill>
                <a:schemeClr val="accent1"/>
              </a:solidFill>
            </a:ln>
            <a:effectLst>
              <a:glow rad="139700">
                <a:schemeClr val="accent1">
                  <a:satMod val="175000"/>
                  <a:alpha val="14000"/>
                </a:schemeClr>
              </a:glow>
            </a:effectLst>
          </c:spPr>
          <c:marker>
            <c:symbol val="none"/>
          </c:marker>
          <c:cat>
            <c:strRef>
              <c:f>Sheet1!$A$2:$A$9</c:f>
              <c:strCache>
                <c:ptCount val="8"/>
                <c:pt idx="0">
                  <c:v>imd_score</c:v>
                </c:pt>
                <c:pt idx="1">
                  <c:v>income_score</c:v>
                </c:pt>
                <c:pt idx="2">
                  <c:v>emp_score</c:v>
                </c:pt>
                <c:pt idx="3">
                  <c:v>educ_score</c:v>
                </c:pt>
                <c:pt idx="4">
                  <c:v>health_score</c:v>
                </c:pt>
                <c:pt idx="5">
                  <c:v>crime_score</c:v>
                </c:pt>
                <c:pt idx="6">
                  <c:v>barrier_score</c:v>
                </c:pt>
                <c:pt idx="7">
                  <c:v>living_score</c:v>
                </c:pt>
              </c:strCache>
            </c:strRef>
          </c:cat>
          <c:val>
            <c:numRef>
              <c:f>Sheet1!$B$2:$B$9</c:f>
              <c:numCache>
                <c:formatCode>General</c:formatCode>
                <c:ptCount val="8"/>
                <c:pt idx="0">
                  <c:v>-1.93202799622007E-6</c:v>
                </c:pt>
                <c:pt idx="1">
                  <c:v>-1.7159941977947999E-7</c:v>
                </c:pt>
                <c:pt idx="2">
                  <c:v>1.03479298742794E-6</c:v>
                </c:pt>
                <c:pt idx="3">
                  <c:v>8.8243836484164397E-7</c:v>
                </c:pt>
                <c:pt idx="4">
                  <c:v>8.5906670154995104E-7</c:v>
                </c:pt>
                <c:pt idx="5">
                  <c:v>1.4584401560520699E-7</c:v>
                </c:pt>
                <c:pt idx="6">
                  <c:v>4.63311760757573E-8</c:v>
                </c:pt>
                <c:pt idx="7">
                  <c:v>2.6310673548416498E-7</c:v>
                </c:pt>
              </c:numCache>
            </c:numRef>
          </c:val>
          <c:smooth val="0"/>
          <c:extLst>
            <c:ext xmlns:c16="http://schemas.microsoft.com/office/drawing/2014/chart" uri="{C3380CC4-5D6E-409C-BE32-E72D297353CC}">
              <c16:uniqueId val="{00000000-9588-47B8-8E6A-EC623E14C761}"/>
            </c:ext>
          </c:extLst>
        </c:ser>
        <c:dLbls>
          <c:showLegendKey val="0"/>
          <c:showVal val="0"/>
          <c:showCatName val="0"/>
          <c:showSerName val="0"/>
          <c:showPercent val="0"/>
          <c:showBubbleSize val="0"/>
        </c:dLbls>
        <c:smooth val="0"/>
        <c:axId val="1907754096"/>
        <c:axId val="1907754928"/>
      </c:lineChart>
      <c:catAx>
        <c:axId val="1907754096"/>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928"/>
        <c:crosses val="autoZero"/>
        <c:auto val="1"/>
        <c:lblAlgn val="ctr"/>
        <c:lblOffset val="100"/>
        <c:noMultiLvlLbl val="0"/>
      </c:catAx>
      <c:valAx>
        <c:axId val="1907754928"/>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775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RSI</c:v>
                </c:pt>
              </c:strCache>
            </c:strRef>
          </c:tx>
          <c:spPr>
            <a:ln w="22225" cap="rnd">
              <a:solidFill>
                <a:schemeClr val="accent1"/>
              </a:solidFill>
            </a:ln>
            <a:effectLst>
              <a:glow rad="139700">
                <a:schemeClr val="accent1">
                  <a:satMod val="175000"/>
                  <a:alpha val="14000"/>
                </a:schemeClr>
              </a:glow>
            </a:effectLst>
          </c:spPr>
          <c:marker>
            <c:symbol val="none"/>
          </c:marker>
          <c:cat>
            <c:strRef>
              <c:f>Sheet1!$A$2:$A$19</c:f>
              <c:strCache>
                <c:ptCount val="18"/>
                <c:pt idx="0">
                  <c:v>Y1995</c:v>
                </c:pt>
                <c:pt idx="1">
                  <c:v>Y1996</c:v>
                </c:pt>
                <c:pt idx="2">
                  <c:v>Y1997</c:v>
                </c:pt>
                <c:pt idx="3">
                  <c:v>Y1998</c:v>
                </c:pt>
                <c:pt idx="4">
                  <c:v>Y1999</c:v>
                </c:pt>
                <c:pt idx="5">
                  <c:v>Y2000</c:v>
                </c:pt>
                <c:pt idx="6">
                  <c:v>Y2001</c:v>
                </c:pt>
                <c:pt idx="7">
                  <c:v>Y2002</c:v>
                </c:pt>
                <c:pt idx="8">
                  <c:v>Y2003</c:v>
                </c:pt>
                <c:pt idx="9">
                  <c:v>Y2004</c:v>
                </c:pt>
                <c:pt idx="10">
                  <c:v>Y2005</c:v>
                </c:pt>
                <c:pt idx="11">
                  <c:v>Y2006</c:v>
                </c:pt>
                <c:pt idx="12">
                  <c:v>Y2007</c:v>
                </c:pt>
                <c:pt idx="13">
                  <c:v>Y2008</c:v>
                </c:pt>
                <c:pt idx="14">
                  <c:v>Y2009</c:v>
                </c:pt>
                <c:pt idx="15">
                  <c:v>Y2010</c:v>
                </c:pt>
                <c:pt idx="16">
                  <c:v>Y2011</c:v>
                </c:pt>
                <c:pt idx="17">
                  <c:v>Y2012</c:v>
                </c:pt>
              </c:strCache>
            </c:strRef>
          </c:cat>
          <c:val>
            <c:numRef>
              <c:f>Sheet1!$B$2:$B$19</c:f>
              <c:numCache>
                <c:formatCode>General</c:formatCode>
                <c:ptCount val="18"/>
                <c:pt idx="0">
                  <c:v>1</c:v>
                </c:pt>
                <c:pt idx="1">
                  <c:v>1.16602576950947</c:v>
                </c:pt>
                <c:pt idx="2">
                  <c:v>0.98848510298535996</c:v>
                </c:pt>
                <c:pt idx="3">
                  <c:v>0.90584022481036897</c:v>
                </c:pt>
                <c:pt idx="4">
                  <c:v>1.2309221712262901</c:v>
                </c:pt>
                <c:pt idx="5">
                  <c:v>1.43321793370555</c:v>
                </c:pt>
                <c:pt idx="6">
                  <c:v>1.5797236435600499</c:v>
                </c:pt>
                <c:pt idx="7">
                  <c:v>1.7680733382746101</c:v>
                </c:pt>
                <c:pt idx="8">
                  <c:v>2.15321527499052</c:v>
                </c:pt>
                <c:pt idx="9">
                  <c:v>2.4903119707212098</c:v>
                </c:pt>
                <c:pt idx="10">
                  <c:v>2.2613119013999601</c:v>
                </c:pt>
                <c:pt idx="11">
                  <c:v>2.9382379719106901</c:v>
                </c:pt>
                <c:pt idx="12">
                  <c:v>2.5766678934672602</c:v>
                </c:pt>
                <c:pt idx="13">
                  <c:v>3.1740347272013798</c:v>
                </c:pt>
                <c:pt idx="14">
                  <c:v>2.69227536483886</c:v>
                </c:pt>
                <c:pt idx="15">
                  <c:v>2.7413037227602302</c:v>
                </c:pt>
                <c:pt idx="16">
                  <c:v>2.2725465233984901</c:v>
                </c:pt>
                <c:pt idx="17">
                  <c:v>3.94426621423223</c:v>
                </c:pt>
              </c:numCache>
            </c:numRef>
          </c:val>
          <c:smooth val="0"/>
          <c:extLst>
            <c:ext xmlns:c16="http://schemas.microsoft.com/office/drawing/2014/chart" uri="{C3380CC4-5D6E-409C-BE32-E72D297353CC}">
              <c16:uniqueId val="{00000000-D1D5-4BB4-98E6-7B70A4955B3C}"/>
            </c:ext>
          </c:extLst>
        </c:ser>
        <c:dLbls>
          <c:showLegendKey val="0"/>
          <c:showVal val="0"/>
          <c:showCatName val="0"/>
          <c:showSerName val="0"/>
          <c:showPercent val="0"/>
          <c:showBubbleSize val="0"/>
        </c:dLbls>
        <c:smooth val="0"/>
        <c:axId val="676088080"/>
        <c:axId val="676096400"/>
      </c:lineChart>
      <c:catAx>
        <c:axId val="676088080"/>
        <c:scaling>
          <c:orientation val="minMax"/>
        </c:scaling>
        <c:delete val="0"/>
        <c:axPos val="b"/>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96400"/>
        <c:crosses val="autoZero"/>
        <c:auto val="1"/>
        <c:lblAlgn val="ctr"/>
        <c:lblOffset val="100"/>
        <c:noMultiLvlLbl val="0"/>
      </c:catAx>
      <c:valAx>
        <c:axId val="676096400"/>
        <c:scaling>
          <c:orientation val="minMax"/>
        </c:scaling>
        <c:delete val="0"/>
        <c:axPos val="l"/>
        <c:majorGridlines>
          <c:spPr>
            <a:ln w="9525" cap="flat" cmpd="sng" algn="ctr">
              <a:solidFill>
                <a:schemeClr val="tx2">
                  <a:lumMod val="9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76088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Data!$B$2:$B$4202</cx:f>
        <cx:lvl ptCount="4201" formatCode="General">
          <cx:pt idx="0">95000</cx:pt>
          <cx:pt idx="1">37750</cx:pt>
          <cx:pt idx="2">106000</cx:pt>
          <cx:pt idx="3">51000</cx:pt>
          <cx:pt idx="4">200000</cx:pt>
          <cx:pt idx="5">170000</cx:pt>
          <cx:pt idx="6">81000</cx:pt>
          <cx:pt idx="7">154000</cx:pt>
          <cx:pt idx="8">404000</cx:pt>
          <cx:pt idx="9">154000</cx:pt>
          <cx:pt idx="10">154000</cx:pt>
          <cx:pt idx="11">85000</cx:pt>
          <cx:pt idx="12">97500</cx:pt>
          <cx:pt idx="13">97500</cx:pt>
          <cx:pt idx="14">250000</cx:pt>
          <cx:pt idx="15">185000</cx:pt>
          <cx:pt idx="16">75000</cx:pt>
          <cx:pt idx="17">168000</cx:pt>
          <cx:pt idx="18">237000</cx:pt>
          <cx:pt idx="19">125000</cx:pt>
          <cx:pt idx="20">23000</cx:pt>
          <cx:pt idx="21">100000</cx:pt>
          <cx:pt idx="22">50000</cx:pt>
          <cx:pt idx="23">162500</cx:pt>
          <cx:pt idx="24">266000</cx:pt>
          <cx:pt idx="25">104950</cx:pt>
          <cx:pt idx="26">130500</cx:pt>
          <cx:pt idx="27">65000</cx:pt>
          <cx:pt idx="28">109950</cx:pt>
          <cx:pt idx="29">64995</cx:pt>
          <cx:pt idx="30">240000</cx:pt>
          <cx:pt idx="31">58950</cx:pt>
          <cx:pt idx="32">46000</cx:pt>
          <cx:pt idx="33">165000</cx:pt>
          <cx:pt idx="34">35500</cx:pt>
          <cx:pt idx="35">117000</cx:pt>
          <cx:pt idx="36">130450</cx:pt>
          <cx:pt idx="37">102000</cx:pt>
          <cx:pt idx="38">102000</cx:pt>
          <cx:pt idx="39">88000</cx:pt>
          <cx:pt idx="40">249999</cx:pt>
          <cx:pt idx="41">147755</cx:pt>
          <cx:pt idx="42">105000</cx:pt>
          <cx:pt idx="43">97500</cx:pt>
          <cx:pt idx="44">198000</cx:pt>
          <cx:pt idx="45">5660000</cx:pt>
          <cx:pt idx="46">820000</cx:pt>
          <cx:pt idx="47">25500</cx:pt>
          <cx:pt idx="48">103000</cx:pt>
          <cx:pt idx="49">471000</cx:pt>
          <cx:pt idx="50">57000</cx:pt>
          <cx:pt idx="51">58000</cx:pt>
          <cx:pt idx="52">20000</cx:pt>
          <cx:pt idx="53">64500</cx:pt>
          <cx:pt idx="54">148000</cx:pt>
          <cx:pt idx="55">64500</cx:pt>
          <cx:pt idx="56">82000</cx:pt>
          <cx:pt idx="57">55500</cx:pt>
          <cx:pt idx="58">105000</cx:pt>
          <cx:pt idx="59">32700</cx:pt>
          <cx:pt idx="60">175000</cx:pt>
          <cx:pt idx="61">175000</cx:pt>
          <cx:pt idx="62">98950</cx:pt>
          <cx:pt idx="63">129000</cx:pt>
          <cx:pt idx="64">126500</cx:pt>
          <cx:pt idx="65">399995</cx:pt>
          <cx:pt idx="66">399995</cx:pt>
          <cx:pt idx="67">399995</cx:pt>
          <cx:pt idx="68">229995</cx:pt>
          <cx:pt idx="69">229995</cx:pt>
          <cx:pt idx="70">52000</cx:pt>
          <cx:pt idx="71">66000</cx:pt>
          <cx:pt idx="72">58500</cx:pt>
          <cx:pt idx="73">620000</cx:pt>
          <cx:pt idx="74">53000</cx:pt>
          <cx:pt idx="75">83500</cx:pt>
          <cx:pt idx="76">81000</cx:pt>
          <cx:pt idx="77">42500</cx:pt>
          <cx:pt idx="78">80000</cx:pt>
          <cx:pt idx="79">5660000</cx:pt>
          <cx:pt idx="80">37750</cx:pt>
          <cx:pt idx="81">26500</cx:pt>
          <cx:pt idx="82">230000</cx:pt>
          <cx:pt idx="83">77000</cx:pt>
          <cx:pt idx="84">135000</cx:pt>
          <cx:pt idx="85">95000</cx:pt>
          <cx:pt idx="86">122000</cx:pt>
          <cx:pt idx="87">119950</cx:pt>
          <cx:pt idx="88">275000</cx:pt>
          <cx:pt idx="89">166000</cx:pt>
          <cx:pt idx="90">103250</cx:pt>
          <cx:pt idx="91">35000</cx:pt>
          <cx:pt idx="92">40000</cx:pt>
          <cx:pt idx="93">125000</cx:pt>
          <cx:pt idx="94">40000</cx:pt>
          <cx:pt idx="95">168000</cx:pt>
          <cx:pt idx="96">40995</cx:pt>
          <cx:pt idx="97">163995</cx:pt>
          <cx:pt idx="98">75000</cx:pt>
          <cx:pt idx="99">85000</cx:pt>
          <cx:pt idx="100">74950</cx:pt>
          <cx:pt idx="101">95000</cx:pt>
          <cx:pt idx="102">415000</cx:pt>
          <cx:pt idx="103">147000</cx:pt>
          <cx:pt idx="104">56000</cx:pt>
          <cx:pt idx="105">76000</cx:pt>
          <cx:pt idx="106">85000</cx:pt>
          <cx:pt idx="107">165000</cx:pt>
          <cx:pt idx="108">74950</cx:pt>
          <cx:pt idx="109">650000</cx:pt>
          <cx:pt idx="110">360000</cx:pt>
          <cx:pt idx="111">160000</cx:pt>
          <cx:pt idx="112">63000</cx:pt>
          <cx:pt idx="113">66000</cx:pt>
          <cx:pt idx="114">102000</cx:pt>
          <cx:pt idx="115">108000</cx:pt>
          <cx:pt idx="116">119950</cx:pt>
          <cx:pt idx="117">82500</cx:pt>
          <cx:pt idx="118">160000</cx:pt>
          <cx:pt idx="119">138500</cx:pt>
          <cx:pt idx="120">110000</cx:pt>
          <cx:pt idx="121">180000</cx:pt>
          <cx:pt idx="122">117500</cx:pt>
          <cx:pt idx="123">225000</cx:pt>
          <cx:pt idx="124">33500</cx:pt>
          <cx:pt idx="125">111500</cx:pt>
          <cx:pt idx="126">31000</cx:pt>
          <cx:pt idx="127">27000</cx:pt>
          <cx:pt idx="128">68250</cx:pt>
          <cx:pt idx="129">146500</cx:pt>
          <cx:pt idx="130">107500</cx:pt>
          <cx:pt idx="131">81950</cx:pt>
          <cx:pt idx="132">157500</cx:pt>
          <cx:pt idx="133">157000</cx:pt>
          <cx:pt idx="134">133000</cx:pt>
          <cx:pt idx="135">114000</cx:pt>
          <cx:pt idx="136">173500</cx:pt>
          <cx:pt idx="137">139000</cx:pt>
          <cx:pt idx="138">189950</cx:pt>
          <cx:pt idx="139">93000</cx:pt>
          <cx:pt idx="140">50000</cx:pt>
          <cx:pt idx="141">391000</cx:pt>
          <cx:pt idx="142">230000</cx:pt>
          <cx:pt idx="143">85000</cx:pt>
          <cx:pt idx="144">115000</cx:pt>
          <cx:pt idx="145">138000</cx:pt>
          <cx:pt idx="146">235000</cx:pt>
          <cx:pt idx="147">116500</cx:pt>
          <cx:pt idx="148">175000</cx:pt>
          <cx:pt idx="149">147995</cx:pt>
          <cx:pt idx="150">35000</cx:pt>
          <cx:pt idx="151">187000</cx:pt>
          <cx:pt idx="152">115000</cx:pt>
          <cx:pt idx="153">390000</cx:pt>
          <cx:pt idx="154">420000</cx:pt>
          <cx:pt idx="155">140000</cx:pt>
          <cx:pt idx="156">215000</cx:pt>
          <cx:pt idx="157">66000</cx:pt>
          <cx:pt idx="158">145000</cx:pt>
          <cx:pt idx="159">87995</cx:pt>
          <cx:pt idx="160">100000</cx:pt>
          <cx:pt idx="161">33000</cx:pt>
          <cx:pt idx="162">27950</cx:pt>
          <cx:pt idx="163">152000</cx:pt>
          <cx:pt idx="164">136950</cx:pt>
          <cx:pt idx="165">155000</cx:pt>
          <cx:pt idx="166">128950</cx:pt>
          <cx:pt idx="167">70000</cx:pt>
          <cx:pt idx="168">45500</cx:pt>
          <cx:pt idx="169">5660000</cx:pt>
          <cx:pt idx="170">59950</cx:pt>
          <cx:pt idx="171">115000</cx:pt>
          <cx:pt idx="172">68000</cx:pt>
          <cx:pt idx="173">34950</cx:pt>
          <cx:pt idx="174">79950</cx:pt>
          <cx:pt idx="175">48000</cx:pt>
          <cx:pt idx="176">145950</cx:pt>
          <cx:pt idx="177">244000</cx:pt>
          <cx:pt idx="178">58000</cx:pt>
          <cx:pt idx="179">122000</cx:pt>
          <cx:pt idx="180">250000</cx:pt>
          <cx:pt idx="181">83000</cx:pt>
          <cx:pt idx="182">118745</cx:pt>
          <cx:pt idx="183">18000</cx:pt>
          <cx:pt idx="184">113000</cx:pt>
          <cx:pt idx="185">166000</cx:pt>
          <cx:pt idx="186">120000</cx:pt>
          <cx:pt idx="187">24000</cx:pt>
          <cx:pt idx="188">276500</cx:pt>
          <cx:pt idx="189">129000</cx:pt>
          <cx:pt idx="190">445000</cx:pt>
          <cx:pt idx="191">79000</cx:pt>
          <cx:pt idx="192">106000</cx:pt>
          <cx:pt idx="193">70000</cx:pt>
          <cx:pt idx="194">215000</cx:pt>
          <cx:pt idx="195">137995</cx:pt>
          <cx:pt idx="196">50000</cx:pt>
          <cx:pt idx="197">51950</cx:pt>
          <cx:pt idx="198">34000</cx:pt>
          <cx:pt idx="199">94995</cx:pt>
          <cx:pt idx="200">250000</cx:pt>
          <cx:pt idx="201">45000</cx:pt>
          <cx:pt idx="202">134000</cx:pt>
          <cx:pt idx="203">109950</cx:pt>
          <cx:pt idx="204">155000</cx:pt>
          <cx:pt idx="205">124995</cx:pt>
          <cx:pt idx="206">89950</cx:pt>
          <cx:pt idx="207">45000</cx:pt>
          <cx:pt idx="208">104950</cx:pt>
          <cx:pt idx="209">124483</cx:pt>
          <cx:pt idx="210">144950</cx:pt>
          <cx:pt idx="211">165000</cx:pt>
          <cx:pt idx="212">59435</cx:pt>
          <cx:pt idx="213">100000</cx:pt>
          <cx:pt idx="214">96000</cx:pt>
          <cx:pt idx="215">149950</cx:pt>
          <cx:pt idx="216">245000</cx:pt>
          <cx:pt idx="217">120000</cx:pt>
          <cx:pt idx="218">277500</cx:pt>
          <cx:pt idx="219">365000</cx:pt>
          <cx:pt idx="220">193000</cx:pt>
          <cx:pt idx="221">120000</cx:pt>
          <cx:pt idx="222">65000</cx:pt>
          <cx:pt idx="223">94950</cx:pt>
          <cx:pt idx="224">110000</cx:pt>
          <cx:pt idx="225">178000</cx:pt>
          <cx:pt idx="226">162500</cx:pt>
          <cx:pt idx="227">167000</cx:pt>
          <cx:pt idx="228">124950</cx:pt>
          <cx:pt idx="229">89995</cx:pt>
          <cx:pt idx="230">154995</cx:pt>
          <cx:pt idx="231">35000</cx:pt>
          <cx:pt idx="232">85000</cx:pt>
          <cx:pt idx="233">71500</cx:pt>
          <cx:pt idx="234">85500</cx:pt>
          <cx:pt idx="235">66000</cx:pt>
          <cx:pt idx="236">113000</cx:pt>
          <cx:pt idx="237">163000</cx:pt>
          <cx:pt idx="238">205000</cx:pt>
          <cx:pt idx="239">140000</cx:pt>
          <cx:pt idx="240">30250</cx:pt>
          <cx:pt idx="241">265000</cx:pt>
          <cx:pt idx="242">135500</cx:pt>
          <cx:pt idx="243">134000</cx:pt>
          <cx:pt idx="244">46500</cx:pt>
          <cx:pt idx="245">105000</cx:pt>
          <cx:pt idx="246">274950</cx:pt>
          <cx:pt idx="247">32500</cx:pt>
          <cx:pt idx="248">72500</cx:pt>
          <cx:pt idx="249">175000</cx:pt>
          <cx:pt idx="250">69000</cx:pt>
          <cx:pt idx="251">235000</cx:pt>
          <cx:pt idx="252">64000</cx:pt>
          <cx:pt idx="253">76000</cx:pt>
          <cx:pt idx="254">112000</cx:pt>
          <cx:pt idx="255">102000</cx:pt>
          <cx:pt idx="256">16830</cx:pt>
          <cx:pt idx="257">50000</cx:pt>
          <cx:pt idx="258">45250</cx:pt>
          <cx:pt idx="259">93500</cx:pt>
          <cx:pt idx="260">115500</cx:pt>
          <cx:pt idx="261">139000</cx:pt>
          <cx:pt idx="262">200000</cx:pt>
          <cx:pt idx="263">110000</cx:pt>
          <cx:pt idx="264">249950</cx:pt>
          <cx:pt idx="265">148000</cx:pt>
          <cx:pt idx="266">185000</cx:pt>
          <cx:pt idx="267">25950</cx:pt>
          <cx:pt idx="268">168000</cx:pt>
          <cx:pt idx="269">220000</cx:pt>
          <cx:pt idx="270">125000</cx:pt>
          <cx:pt idx="271">126000</cx:pt>
          <cx:pt idx="272">53500</cx:pt>
          <cx:pt idx="273">120000</cx:pt>
          <cx:pt idx="274">125000</cx:pt>
          <cx:pt idx="275">86000</cx:pt>
          <cx:pt idx="276">74950</cx:pt>
          <cx:pt idx="277">172500</cx:pt>
          <cx:pt idx="278">125000</cx:pt>
          <cx:pt idx="279">41000</cx:pt>
          <cx:pt idx="280">48000</cx:pt>
          <cx:pt idx="281">190000</cx:pt>
          <cx:pt idx="282">130000</cx:pt>
          <cx:pt idx="283">130000</cx:pt>
          <cx:pt idx="284">173500</cx:pt>
          <cx:pt idx="285">102000</cx:pt>
          <cx:pt idx="286">150000</cx:pt>
          <cx:pt idx="287">122500</cx:pt>
          <cx:pt idx="288">35000</cx:pt>
          <cx:pt idx="289">290000</cx:pt>
          <cx:pt idx="290">79950</cx:pt>
          <cx:pt idx="291">78950</cx:pt>
          <cx:pt idx="292">78950</cx:pt>
          <cx:pt idx="293">104950</cx:pt>
          <cx:pt idx="294">146500</cx:pt>
          <cx:pt idx="295">81000</cx:pt>
          <cx:pt idx="296">89995</cx:pt>
          <cx:pt idx="297">112000</cx:pt>
          <cx:pt idx="298">118000</cx:pt>
          <cx:pt idx="299">66000</cx:pt>
          <cx:pt idx="300">850000</cx:pt>
          <cx:pt idx="301">115000</cx:pt>
          <cx:pt idx="302">155000</cx:pt>
          <cx:pt idx="303">352000</cx:pt>
          <cx:pt idx="304">112000</cx:pt>
          <cx:pt idx="305">80000</cx:pt>
          <cx:pt idx="306">92500</cx:pt>
          <cx:pt idx="307">77000</cx:pt>
          <cx:pt idx="308">102750</cx:pt>
          <cx:pt idx="309">115000</cx:pt>
          <cx:pt idx="310">85000</cx:pt>
          <cx:pt idx="311">152500</cx:pt>
          <cx:pt idx="312">160000</cx:pt>
          <cx:pt idx="313">84000</cx:pt>
          <cx:pt idx="314">270000</cx:pt>
          <cx:pt idx="315">49000</cx:pt>
          <cx:pt idx="316">189500</cx:pt>
          <cx:pt idx="317">76500</cx:pt>
          <cx:pt idx="318">247500</cx:pt>
          <cx:pt idx="319">168000</cx:pt>
          <cx:pt idx="320">276500</cx:pt>
          <cx:pt idx="321">140000</cx:pt>
          <cx:pt idx="322">191330</cx:pt>
          <cx:pt idx="323">59950</cx:pt>
          <cx:pt idx="324">145000</cx:pt>
          <cx:pt idx="325">104750</cx:pt>
          <cx:pt idx="326">57500</cx:pt>
          <cx:pt idx="327">124950</cx:pt>
          <cx:pt idx="328">80000</cx:pt>
          <cx:pt idx="329">37500</cx:pt>
          <cx:pt idx="330">36000</cx:pt>
          <cx:pt idx="331">76000</cx:pt>
          <cx:pt idx="332">135000</cx:pt>
          <cx:pt idx="333">162500</cx:pt>
          <cx:pt idx="334">44950</cx:pt>
          <cx:pt idx="335">153000</cx:pt>
          <cx:pt idx="336">83000</cx:pt>
          <cx:pt idx="337">155000</cx:pt>
          <cx:pt idx="338">150000</cx:pt>
          <cx:pt idx="339">94000</cx:pt>
          <cx:pt idx="340">115000</cx:pt>
          <cx:pt idx="341">137500</cx:pt>
          <cx:pt idx="342">50950</cx:pt>
          <cx:pt idx="343">83000</cx:pt>
          <cx:pt idx="344">97500</cx:pt>
          <cx:pt idx="345">60000</cx:pt>
          <cx:pt idx="346">105000</cx:pt>
          <cx:pt idx="347">140000</cx:pt>
          <cx:pt idx="348">92000</cx:pt>
          <cx:pt idx="349">123000</cx:pt>
          <cx:pt idx="350">51500</cx:pt>
          <cx:pt idx="351">119950</cx:pt>
          <cx:pt idx="352">87500</cx:pt>
          <cx:pt idx="353">51500</cx:pt>
          <cx:pt idx="354">170000</cx:pt>
          <cx:pt idx="355">65000</cx:pt>
          <cx:pt idx="356">74000</cx:pt>
          <cx:pt idx="357">102750</cx:pt>
          <cx:pt idx="358">147500</cx:pt>
          <cx:pt idx="359">80000</cx:pt>
          <cx:pt idx="360">43500</cx:pt>
          <cx:pt idx="361">32000</cx:pt>
          <cx:pt idx="362">104000</cx:pt>
          <cx:pt idx="363">46000</cx:pt>
          <cx:pt idx="364">225000</cx:pt>
          <cx:pt idx="365">89000</cx:pt>
          <cx:pt idx="366">310000</cx:pt>
          <cx:pt idx="367">479000</cx:pt>
          <cx:pt idx="368">45000</cx:pt>
          <cx:pt idx="369">150000</cx:pt>
          <cx:pt idx="370">95000</cx:pt>
          <cx:pt idx="371">36500</cx:pt>
          <cx:pt idx="372">83000</cx:pt>
          <cx:pt idx="373">45500</cx:pt>
          <cx:pt idx="374">170000</cx:pt>
          <cx:pt idx="375">38000</cx:pt>
          <cx:pt idx="376">87500</cx:pt>
          <cx:pt idx="377">137000</cx:pt>
          <cx:pt idx="378">95000</cx:pt>
          <cx:pt idx="379">82500</cx:pt>
          <cx:pt idx="380">32000</cx:pt>
          <cx:pt idx="381">85000</cx:pt>
          <cx:pt idx="382">90000</cx:pt>
          <cx:pt idx="383">72000</cx:pt>
          <cx:pt idx="384">44950</cx:pt>
          <cx:pt idx="385">94995</cx:pt>
          <cx:pt idx="386">165000</cx:pt>
          <cx:pt idx="387">89000</cx:pt>
          <cx:pt idx="388">91000</cx:pt>
          <cx:pt idx="389">153000</cx:pt>
          <cx:pt idx="390">160000</cx:pt>
          <cx:pt idx="391">59950</cx:pt>
          <cx:pt idx="392">140000</cx:pt>
          <cx:pt idx="393">80000</cx:pt>
          <cx:pt idx="394">54995</cx:pt>
          <cx:pt idx="395">44000</cx:pt>
          <cx:pt idx="396">87500</cx:pt>
          <cx:pt idx="397">92995</cx:pt>
          <cx:pt idx="398">119000</cx:pt>
          <cx:pt idx="399">124000</cx:pt>
          <cx:pt idx="400">92995</cx:pt>
          <cx:pt idx="401">157500</cx:pt>
          <cx:pt idx="402">59000</cx:pt>
          <cx:pt idx="403">124000</cx:pt>
          <cx:pt idx="404">44700</cx:pt>
          <cx:pt idx="405">119950</cx:pt>
          <cx:pt idx="406">60000</cx:pt>
          <cx:pt idx="407">184950</cx:pt>
          <cx:pt idx="408">82500</cx:pt>
          <cx:pt idx="409">56000</cx:pt>
          <cx:pt idx="410">154450</cx:pt>
          <cx:pt idx="411">73000</cx:pt>
          <cx:pt idx="412">50500</cx:pt>
          <cx:pt idx="413">123950</cx:pt>
          <cx:pt idx="414">129950</cx:pt>
          <cx:pt idx="415">109750</cx:pt>
          <cx:pt idx="416">140000</cx:pt>
          <cx:pt idx="417">153000</cx:pt>
          <cx:pt idx="418">86000</cx:pt>
          <cx:pt idx="419">354995</cx:pt>
          <cx:pt idx="420">140500</cx:pt>
          <cx:pt idx="421">102500</cx:pt>
          <cx:pt idx="422">140000</cx:pt>
          <cx:pt idx="423">110000</cx:pt>
          <cx:pt idx="424">45000</cx:pt>
          <cx:pt idx="425">67950</cx:pt>
          <cx:pt idx="426">160000</cx:pt>
          <cx:pt idx="427">179950</cx:pt>
          <cx:pt idx="428">123950</cx:pt>
          <cx:pt idx="429">36500</cx:pt>
          <cx:pt idx="430">73000</cx:pt>
          <cx:pt idx="431">164995</cx:pt>
          <cx:pt idx="432">27500</cx:pt>
          <cx:pt idx="433">124950</cx:pt>
          <cx:pt idx="434">52000</cx:pt>
          <cx:pt idx="435">89000</cx:pt>
          <cx:pt idx="436">130000</cx:pt>
          <cx:pt idx="437">115000</cx:pt>
          <cx:pt idx="438">70000</cx:pt>
          <cx:pt idx="439">135995</cx:pt>
          <cx:pt idx="440">37000</cx:pt>
          <cx:pt idx="441">80641</cx:pt>
          <cx:pt idx="442">114500</cx:pt>
          <cx:pt idx="443">139995</cx:pt>
          <cx:pt idx="444">40500</cx:pt>
          <cx:pt idx="445">31000</cx:pt>
          <cx:pt idx="446">72495</cx:pt>
          <cx:pt idx="447">113000</cx:pt>
          <cx:pt idx="448">72495</cx:pt>
          <cx:pt idx="449">31000</cx:pt>
          <cx:pt idx="450">115000</cx:pt>
          <cx:pt idx="451">72495</cx:pt>
          <cx:pt idx="452">73500</cx:pt>
          <cx:pt idx="453">30000</cx:pt>
          <cx:pt idx="454">32000</cx:pt>
          <cx:pt idx="455">31500</cx:pt>
          <cx:pt idx="456">139950</cx:pt>
          <cx:pt idx="457">111000</cx:pt>
          <cx:pt idx="458">200000</cx:pt>
          <cx:pt idx="459">121000</cx:pt>
          <cx:pt idx="460">125950</cx:pt>
          <cx:pt idx="461">120000</cx:pt>
          <cx:pt idx="462">199950</cx:pt>
          <cx:pt idx="463">179950</cx:pt>
          <cx:pt idx="464">120000</cx:pt>
          <cx:pt idx="465">120000</cx:pt>
          <cx:pt idx="466">222500</cx:pt>
          <cx:pt idx="467">133000</cx:pt>
          <cx:pt idx="468">95000</cx:pt>
          <cx:pt idx="469">72500</cx:pt>
          <cx:pt idx="470">131500</cx:pt>
          <cx:pt idx="471">298000</cx:pt>
          <cx:pt idx="472">78000</cx:pt>
          <cx:pt idx="473">53500</cx:pt>
          <cx:pt idx="474">116995</cx:pt>
          <cx:pt idx="475">84950</cx:pt>
          <cx:pt idx="476">42500</cx:pt>
          <cx:pt idx="477">238000</cx:pt>
          <cx:pt idx="478">44000</cx:pt>
          <cx:pt idx="479">223000</cx:pt>
          <cx:pt idx="480">98000</cx:pt>
          <cx:pt idx="481">205000</cx:pt>
          <cx:pt idx="482">160000</cx:pt>
          <cx:pt idx="483">74000</cx:pt>
          <cx:pt idx="484">162500</cx:pt>
          <cx:pt idx="485">36000</cx:pt>
          <cx:pt idx="486">124950</cx:pt>
          <cx:pt idx="487">232000</cx:pt>
          <cx:pt idx="488">90500</cx:pt>
          <cx:pt idx="489">42000</cx:pt>
          <cx:pt idx="490">59950</cx:pt>
          <cx:pt idx="491">121000</cx:pt>
          <cx:pt idx="492">59950</cx:pt>
          <cx:pt idx="493">51500</cx:pt>
          <cx:pt idx="494">104650</cx:pt>
          <cx:pt idx="495">83000</cx:pt>
          <cx:pt idx="496">75500</cx:pt>
          <cx:pt idx="497">37650</cx:pt>
          <cx:pt idx="498">83000</cx:pt>
          <cx:pt idx="499">199950</cx:pt>
          <cx:pt idx="500">27500</cx:pt>
          <cx:pt idx="501">110000</cx:pt>
          <cx:pt idx="502">159500</cx:pt>
          <cx:pt idx="503">169950</cx:pt>
          <cx:pt idx="504">57500</cx:pt>
          <cx:pt idx="505">349950</cx:pt>
          <cx:pt idx="506">172000</cx:pt>
          <cx:pt idx="507">56000</cx:pt>
          <cx:pt idx="508">84950</cx:pt>
          <cx:pt idx="509">62000</cx:pt>
          <cx:pt idx="510">45000</cx:pt>
          <cx:pt idx="511">86950</cx:pt>
          <cx:pt idx="512">66000</cx:pt>
          <cx:pt idx="513">99000</cx:pt>
          <cx:pt idx="514">107500</cx:pt>
          <cx:pt idx="515">43000</cx:pt>
          <cx:pt idx="516">155000</cx:pt>
          <cx:pt idx="517">117500</cx:pt>
          <cx:pt idx="518">101500</cx:pt>
          <cx:pt idx="519">218000</cx:pt>
          <cx:pt idx="520">112000</cx:pt>
          <cx:pt idx="521">35000</cx:pt>
          <cx:pt idx="522">55950</cx:pt>
          <cx:pt idx="523">93000</cx:pt>
          <cx:pt idx="524">105000</cx:pt>
          <cx:pt idx="525">36000</cx:pt>
          <cx:pt idx="526">154000</cx:pt>
          <cx:pt idx="527">120000</cx:pt>
          <cx:pt idx="528">89995</cx:pt>
          <cx:pt idx="529">159950</cx:pt>
          <cx:pt idx="530">119000</cx:pt>
          <cx:pt idx="531">106000</cx:pt>
          <cx:pt idx="532">122000</cx:pt>
          <cx:pt idx="533">138000</cx:pt>
          <cx:pt idx="534">175000</cx:pt>
          <cx:pt idx="535">53995</cx:pt>
          <cx:pt idx="536">41000</cx:pt>
          <cx:pt idx="537">131500</cx:pt>
          <cx:pt idx="538">41500</cx:pt>
          <cx:pt idx="539">57500</cx:pt>
          <cx:pt idx="540">120000</cx:pt>
          <cx:pt idx="541">54000</cx:pt>
          <cx:pt idx="542">51500</cx:pt>
          <cx:pt idx="543">150000</cx:pt>
          <cx:pt idx="544">85000</cx:pt>
          <cx:pt idx="545">71500</cx:pt>
          <cx:pt idx="546">43000</cx:pt>
          <cx:pt idx="547">160000</cx:pt>
          <cx:pt idx="548">198000</cx:pt>
          <cx:pt idx="549">154000</cx:pt>
          <cx:pt idx="550">106000</cx:pt>
          <cx:pt idx="551">68000</cx:pt>
          <cx:pt idx="552">270000</cx:pt>
          <cx:pt idx="553">24500</cx:pt>
          <cx:pt idx="554">27000</cx:pt>
          <cx:pt idx="555">68250</cx:pt>
          <cx:pt idx="556">114945</cx:pt>
          <cx:pt idx="557">40000</cx:pt>
          <cx:pt idx="558">55950</cx:pt>
          <cx:pt idx="559">39000</cx:pt>
          <cx:pt idx="560">44000</cx:pt>
          <cx:pt idx="561">120000</cx:pt>
          <cx:pt idx="562">44000</cx:pt>
          <cx:pt idx="563">104000</cx:pt>
          <cx:pt idx="564">58500</cx:pt>
          <cx:pt idx="565">125000</cx:pt>
          <cx:pt idx="566">27000</cx:pt>
          <cx:pt idx="567">64500</cx:pt>
          <cx:pt idx="568">29500</cx:pt>
          <cx:pt idx="569">40800</cx:pt>
          <cx:pt idx="570">57500</cx:pt>
          <cx:pt idx="571">152500</cx:pt>
          <cx:pt idx="572">80500</cx:pt>
          <cx:pt idx="573">195000</cx:pt>
          <cx:pt idx="574">78750</cx:pt>
          <cx:pt idx="575">400000</cx:pt>
          <cx:pt idx="576">145000</cx:pt>
          <cx:pt idx="577">149000</cx:pt>
          <cx:pt idx="578">72000</cx:pt>
          <cx:pt idx="579">225000</cx:pt>
          <cx:pt idx="580">80995</cx:pt>
          <cx:pt idx="581">180000</cx:pt>
          <cx:pt idx="582">37950</cx:pt>
          <cx:pt idx="583">186000</cx:pt>
          <cx:pt idx="584">115000</cx:pt>
          <cx:pt idx="585">124000</cx:pt>
          <cx:pt idx="586">170000</cx:pt>
          <cx:pt idx="587">230000</cx:pt>
          <cx:pt idx="588">112000</cx:pt>
          <cx:pt idx="589">59995</cx:pt>
          <cx:pt idx="590">82000</cx:pt>
          <cx:pt idx="591">112000</cx:pt>
          <cx:pt idx="592">115000</cx:pt>
          <cx:pt idx="593">50000</cx:pt>
          <cx:pt idx="594">66350</cx:pt>
          <cx:pt idx="595">31000</cx:pt>
          <cx:pt idx="596">124000</cx:pt>
          <cx:pt idx="597">167000</cx:pt>
          <cx:pt idx="598">106000</cx:pt>
          <cx:pt idx="599">25000</cx:pt>
          <cx:pt idx="600">73000</cx:pt>
          <cx:pt idx="601">47995</cx:pt>
          <cx:pt idx="602">46500</cx:pt>
          <cx:pt idx="603">44995</cx:pt>
          <cx:pt idx="604">112000</cx:pt>
          <cx:pt idx="605">79500</cx:pt>
          <cx:pt idx="606">155000</cx:pt>
          <cx:pt idx="607">37950</cx:pt>
          <cx:pt idx="608">118000</cx:pt>
          <cx:pt idx="609">127500</cx:pt>
          <cx:pt idx="610">159000</cx:pt>
          <cx:pt idx="611">145000</cx:pt>
          <cx:pt idx="612">57950</cx:pt>
          <cx:pt idx="613">80000</cx:pt>
          <cx:pt idx="614">20000</cx:pt>
          <cx:pt idx="615">28250</cx:pt>
          <cx:pt idx="616">80000</cx:pt>
          <cx:pt idx="617">93750</cx:pt>
          <cx:pt idx="618">145000</cx:pt>
          <cx:pt idx="619">125000</cx:pt>
          <cx:pt idx="620">137000</cx:pt>
          <cx:pt idx="621">54950</cx:pt>
          <cx:pt idx="622">180000</cx:pt>
          <cx:pt idx="623">43000</cx:pt>
          <cx:pt idx="624">51950</cx:pt>
          <cx:pt idx="625">48000</cx:pt>
          <cx:pt idx="626">89950</cx:pt>
          <cx:pt idx="627">465000</cx:pt>
          <cx:pt idx="628">95000</cx:pt>
          <cx:pt idx="629">120000</cx:pt>
          <cx:pt idx="630">129000</cx:pt>
          <cx:pt idx="631">115950</cx:pt>
          <cx:pt idx="632">145000</cx:pt>
          <cx:pt idx="633">113950</cx:pt>
          <cx:pt idx="634">82500</cx:pt>
          <cx:pt idx="635">38950</cx:pt>
          <cx:pt idx="636">79000</cx:pt>
          <cx:pt idx="637">88250</cx:pt>
          <cx:pt idx="638">115000</cx:pt>
          <cx:pt idx="639">49500</cx:pt>
          <cx:pt idx="640">69285</cx:pt>
          <cx:pt idx="641">125000</cx:pt>
          <cx:pt idx="642">136000</cx:pt>
          <cx:pt idx="643">73000</cx:pt>
          <cx:pt idx="644">232500</cx:pt>
          <cx:pt idx="645">67000</cx:pt>
          <cx:pt idx="646">56500</cx:pt>
          <cx:pt idx="647">73000</cx:pt>
          <cx:pt idx="648">87500</cx:pt>
          <cx:pt idx="649">189950</cx:pt>
          <cx:pt idx="650">37250</cx:pt>
          <cx:pt idx="651">43000</cx:pt>
          <cx:pt idx="652">74000</cx:pt>
          <cx:pt idx="653">45950</cx:pt>
          <cx:pt idx="654">31000</cx:pt>
          <cx:pt idx="655">95000</cx:pt>
          <cx:pt idx="656">177000</cx:pt>
          <cx:pt idx="657">74000</cx:pt>
          <cx:pt idx="658">88000</cx:pt>
          <cx:pt idx="659">64000</cx:pt>
          <cx:pt idx="660">162500</cx:pt>
          <cx:pt idx="661">39800</cx:pt>
          <cx:pt idx="662">46000</cx:pt>
          <cx:pt idx="663">130000</cx:pt>
          <cx:pt idx="664">32950</cx:pt>
          <cx:pt idx="665">66000</cx:pt>
          <cx:pt idx="666">126995</cx:pt>
          <cx:pt idx="667">136000</cx:pt>
          <cx:pt idx="668">94000</cx:pt>
          <cx:pt idx="669">168000</cx:pt>
          <cx:pt idx="670">52500</cx:pt>
          <cx:pt idx="671">171600</cx:pt>
          <cx:pt idx="672">48995</cx:pt>
          <cx:pt idx="673">35000</cx:pt>
          <cx:pt idx="674">105000</cx:pt>
          <cx:pt idx="675">172500</cx:pt>
          <cx:pt idx="676">30000</cx:pt>
          <cx:pt idx="677">135000</cx:pt>
          <cx:pt idx="678">358000</cx:pt>
          <cx:pt idx="679">147500</cx:pt>
          <cx:pt idx="680">105000</cx:pt>
          <cx:pt idx="681">105000</cx:pt>
          <cx:pt idx="682">68375</cx:pt>
          <cx:pt idx="683">68375</cx:pt>
          <cx:pt idx="684">113000</cx:pt>
          <cx:pt idx="685">59995</cx:pt>
          <cx:pt idx="686">124000</cx:pt>
          <cx:pt idx="687">112000</cx:pt>
          <cx:pt idx="688">330000</cx:pt>
          <cx:pt idx="689">59950</cx:pt>
          <cx:pt idx="690">132950</cx:pt>
          <cx:pt idx="691">23000</cx:pt>
          <cx:pt idx="692">43000</cx:pt>
          <cx:pt idx="693">116000</cx:pt>
          <cx:pt idx="694">100000</cx:pt>
          <cx:pt idx="695">165000</cx:pt>
          <cx:pt idx="696">14250</cx:pt>
          <cx:pt idx="697">14250</cx:pt>
          <cx:pt idx="698">95000</cx:pt>
          <cx:pt idx="699">47000</cx:pt>
          <cx:pt idx="700">97000</cx:pt>
          <cx:pt idx="701">76500</cx:pt>
          <cx:pt idx="702">39950</cx:pt>
          <cx:pt idx="703">123000</cx:pt>
          <cx:pt idx="704">210000</cx:pt>
          <cx:pt idx="705">95000</cx:pt>
          <cx:pt idx="706">185000</cx:pt>
          <cx:pt idx="707">135000</cx:pt>
          <cx:pt idx="708">114950</cx:pt>
          <cx:pt idx="709">47000</cx:pt>
          <cx:pt idx="710">210000</cx:pt>
          <cx:pt idx="711">40000</cx:pt>
          <cx:pt idx="712">72950</cx:pt>
          <cx:pt idx="713">110000</cx:pt>
          <cx:pt idx="714">195000</cx:pt>
          <cx:pt idx="715">120000</cx:pt>
          <cx:pt idx="716">160000</cx:pt>
          <cx:pt idx="717">77000</cx:pt>
          <cx:pt idx="718">65000</cx:pt>
          <cx:pt idx="719">80000</cx:pt>
          <cx:pt idx="720">112000</cx:pt>
          <cx:pt idx="721">93750</cx:pt>
          <cx:pt idx="722">58995</cx:pt>
          <cx:pt idx="723">80000</cx:pt>
          <cx:pt idx="724">83250</cx:pt>
          <cx:pt idx="725">131450</cx:pt>
          <cx:pt idx="726">124950</cx:pt>
          <cx:pt idx="727">44000</cx:pt>
          <cx:pt idx="728">80000</cx:pt>
          <cx:pt idx="729">41500</cx:pt>
          <cx:pt idx="730">59995</cx:pt>
          <cx:pt idx="731">92500</cx:pt>
          <cx:pt idx="732">135000</cx:pt>
          <cx:pt idx="733">69950</cx:pt>
          <cx:pt idx="734">80500</cx:pt>
          <cx:pt idx="735">59950</cx:pt>
          <cx:pt idx="736">163000</cx:pt>
          <cx:pt idx="737">44500</cx:pt>
          <cx:pt idx="738">93750</cx:pt>
          <cx:pt idx="739">137500</cx:pt>
          <cx:pt idx="740">75000</cx:pt>
          <cx:pt idx="741">59950</cx:pt>
          <cx:pt idx="742">9500</cx:pt>
          <cx:pt idx="743">40000</cx:pt>
          <cx:pt idx="744">145999</cx:pt>
          <cx:pt idx="745">32950</cx:pt>
          <cx:pt idx="746">82500</cx:pt>
          <cx:pt idx="747">19950</cx:pt>
          <cx:pt idx="748">97500</cx:pt>
          <cx:pt idx="749">75000</cx:pt>
          <cx:pt idx="750">76950</cx:pt>
          <cx:pt idx="751">94950</cx:pt>
          <cx:pt idx="752">123000</cx:pt>
          <cx:pt idx="753">82000</cx:pt>
          <cx:pt idx="754">42500</cx:pt>
          <cx:pt idx="755">105000</cx:pt>
          <cx:pt idx="756">135100</cx:pt>
          <cx:pt idx="757">212000</cx:pt>
          <cx:pt idx="758">235000</cx:pt>
          <cx:pt idx="759">66500</cx:pt>
          <cx:pt idx="760">50000</cx:pt>
          <cx:pt idx="761">162500</cx:pt>
          <cx:pt idx="762">40000</cx:pt>
          <cx:pt idx="763">98950</cx:pt>
          <cx:pt idx="764">108000</cx:pt>
          <cx:pt idx="765">101500</cx:pt>
          <cx:pt idx="766">51500</cx:pt>
          <cx:pt idx="767">159995</cx:pt>
          <cx:pt idx="768">134950</cx:pt>
          <cx:pt idx="769">25242</cx:pt>
          <cx:pt idx="770">62000</cx:pt>
          <cx:pt idx="771">62000</cx:pt>
          <cx:pt idx="772">53500</cx:pt>
          <cx:pt idx="773">180000</cx:pt>
          <cx:pt idx="774">135000</cx:pt>
          <cx:pt idx="775">63000</cx:pt>
          <cx:pt idx="776">154000</cx:pt>
          <cx:pt idx="777">146950</cx:pt>
          <cx:pt idx="778">68000</cx:pt>
          <cx:pt idx="779">59900</cx:pt>
          <cx:pt idx="780">120000</cx:pt>
          <cx:pt idx="781">52750</cx:pt>
          <cx:pt idx="782">139950</cx:pt>
          <cx:pt idx="783">47950</cx:pt>
          <cx:pt idx="784">149950</cx:pt>
          <cx:pt idx="785">69950</cx:pt>
          <cx:pt idx="786">550000</cx:pt>
          <cx:pt idx="787">236000</cx:pt>
          <cx:pt idx="788">40500</cx:pt>
          <cx:pt idx="789">93750</cx:pt>
          <cx:pt idx="790">115000</cx:pt>
          <cx:pt idx="791">55000</cx:pt>
          <cx:pt idx="792">75000</cx:pt>
          <cx:pt idx="793">147500</cx:pt>
          <cx:pt idx="794">154000</cx:pt>
          <cx:pt idx="795">167500</cx:pt>
          <cx:pt idx="796">147500</cx:pt>
          <cx:pt idx="797">130000</cx:pt>
          <cx:pt idx="798">159000</cx:pt>
          <cx:pt idx="799">103000</cx:pt>
          <cx:pt idx="800">66000</cx:pt>
          <cx:pt idx="801">170000</cx:pt>
          <cx:pt idx="802">97000</cx:pt>
          <cx:pt idx="803">159950</cx:pt>
          <cx:pt idx="804">115000</cx:pt>
          <cx:pt idx="805">136995</cx:pt>
          <cx:pt idx="806">186400</cx:pt>
          <cx:pt idx="807">140000</cx:pt>
          <cx:pt idx="808">93000</cx:pt>
          <cx:pt idx="809">82450</cx:pt>
          <cx:pt idx="810">78500</cx:pt>
          <cx:pt idx="811">65000</cx:pt>
          <cx:pt idx="812">104995</cx:pt>
          <cx:pt idx="813">27000</cx:pt>
          <cx:pt idx="814">200000</cx:pt>
          <cx:pt idx="815">44000</cx:pt>
          <cx:pt idx="816">51000</cx:pt>
          <cx:pt idx="817">120000</cx:pt>
          <cx:pt idx="818">237500</cx:pt>
          <cx:pt idx="819">98000</cx:pt>
          <cx:pt idx="820">21500</cx:pt>
          <cx:pt idx="821">162500</cx:pt>
          <cx:pt idx="822">84500</cx:pt>
          <cx:pt idx="823">343500</cx:pt>
          <cx:pt idx="824">122000</cx:pt>
          <cx:pt idx="825">93750</cx:pt>
          <cx:pt idx="826">43000</cx:pt>
          <cx:pt idx="827">98950</cx:pt>
          <cx:pt idx="828">118745</cx:pt>
          <cx:pt idx="829">47350</cx:pt>
          <cx:pt idx="830">119500</cx:pt>
          <cx:pt idx="831">137995</cx:pt>
          <cx:pt idx="832">91500</cx:pt>
          <cx:pt idx="833">103750</cx:pt>
          <cx:pt idx="834">38000</cx:pt>
          <cx:pt idx="835">100000</cx:pt>
          <cx:pt idx="836">125000</cx:pt>
          <cx:pt idx="837">65950</cx:pt>
          <cx:pt idx="838">149950</cx:pt>
          <cx:pt idx="839">152500</cx:pt>
          <cx:pt idx="840">120000</cx:pt>
          <cx:pt idx="841">91990</cx:pt>
          <cx:pt idx="842">215000</cx:pt>
          <cx:pt idx="843">78000</cx:pt>
          <cx:pt idx="844">64950</cx:pt>
          <cx:pt idx="845">50000</cx:pt>
          <cx:pt idx="846">185000</cx:pt>
          <cx:pt idx="847">59995</cx:pt>
          <cx:pt idx="848">75000</cx:pt>
          <cx:pt idx="849">146000</cx:pt>
          <cx:pt idx="850">153500</cx:pt>
          <cx:pt idx="851">44500</cx:pt>
          <cx:pt idx="852">132000</cx:pt>
          <cx:pt idx="853">67000</cx:pt>
          <cx:pt idx="854">173500</cx:pt>
          <cx:pt idx="855">179500</cx:pt>
          <cx:pt idx="856">145000</cx:pt>
          <cx:pt idx="857">181500</cx:pt>
          <cx:pt idx="858">114500</cx:pt>
          <cx:pt idx="859">124000</cx:pt>
          <cx:pt idx="860">127000</cx:pt>
          <cx:pt idx="861">146000</cx:pt>
          <cx:pt idx="862">37000</cx:pt>
          <cx:pt idx="863">23000</cx:pt>
          <cx:pt idx="864">189950</cx:pt>
          <cx:pt idx="865">30000</cx:pt>
          <cx:pt idx="866">85000</cx:pt>
          <cx:pt idx="867">82000</cx:pt>
          <cx:pt idx="868">61500</cx:pt>
          <cx:pt idx="869">84950</cx:pt>
          <cx:pt idx="870">132000</cx:pt>
          <cx:pt idx="871">84995</cx:pt>
          <cx:pt idx="872">145000</cx:pt>
          <cx:pt idx="873">205000</cx:pt>
          <cx:pt idx="874">164000</cx:pt>
          <cx:pt idx="875">137995</cx:pt>
          <cx:pt idx="876">75000</cx:pt>
          <cx:pt idx="877">160000</cx:pt>
          <cx:pt idx="878">215000</cx:pt>
          <cx:pt idx="879">37500</cx:pt>
          <cx:pt idx="880">83000</cx:pt>
          <cx:pt idx="881">33000</cx:pt>
          <cx:pt idx="882">63000</cx:pt>
          <cx:pt idx="883">49000</cx:pt>
          <cx:pt idx="884">128950</cx:pt>
          <cx:pt idx="885">33000</cx:pt>
          <cx:pt idx="886">67500</cx:pt>
          <cx:pt idx="887">95000</cx:pt>
          <cx:pt idx="888">58500</cx:pt>
          <cx:pt idx="889">132950</cx:pt>
          <cx:pt idx="890">169950</cx:pt>
          <cx:pt idx="891">45500</cx:pt>
          <cx:pt idx="892">97000</cx:pt>
          <cx:pt idx="893">153595</cx:pt>
          <cx:pt idx="894">226500</cx:pt>
          <cx:pt idx="895">50000</cx:pt>
          <cx:pt idx="896">185000</cx:pt>
          <cx:pt idx="897">100000</cx:pt>
          <cx:pt idx="898">53000</cx:pt>
          <cx:pt idx="899">45000</cx:pt>
          <cx:pt idx="900">32995</cx:pt>
          <cx:pt idx="901">92500</cx:pt>
          <cx:pt idx="902">93000</cx:pt>
          <cx:pt idx="903">24500</cx:pt>
          <cx:pt idx="904">37995</cx:pt>
          <cx:pt idx="905">159950</cx:pt>
          <cx:pt idx="906">92000</cx:pt>
          <cx:pt idx="907">85250</cx:pt>
          <cx:pt idx="908">257000</cx:pt>
          <cx:pt idx="909">36000</cx:pt>
          <cx:pt idx="910">85000</cx:pt>
          <cx:pt idx="911">156352</cx:pt>
          <cx:pt idx="912">242000</cx:pt>
          <cx:pt idx="913">44000</cx:pt>
          <cx:pt idx="914">124000</cx:pt>
          <cx:pt idx="915">85000</cx:pt>
          <cx:pt idx="916">85000</cx:pt>
          <cx:pt idx="917">116000</cx:pt>
          <cx:pt idx="918">75000</cx:pt>
          <cx:pt idx="919">150000</cx:pt>
          <cx:pt idx="920">79250</cx:pt>
          <cx:pt idx="921">94995</cx:pt>
          <cx:pt idx="922">94995</cx:pt>
          <cx:pt idx="923">172500</cx:pt>
          <cx:pt idx="924">220000</cx:pt>
          <cx:pt idx="925">118745</cx:pt>
          <cx:pt idx="926">94950</cx:pt>
          <cx:pt idx="927">75000</cx:pt>
          <cx:pt idx="928">105000</cx:pt>
          <cx:pt idx="929">91950</cx:pt>
          <cx:pt idx="930">132950</cx:pt>
          <cx:pt idx="931">66995</cx:pt>
          <cx:pt idx="932">82000</cx:pt>
          <cx:pt idx="933">23000</cx:pt>
          <cx:pt idx="934">20000</cx:pt>
          <cx:pt idx="935">124950</cx:pt>
          <cx:pt idx="936">124000</cx:pt>
          <cx:pt idx="937">112500</cx:pt>
          <cx:pt idx="938">180000</cx:pt>
          <cx:pt idx="939">89000</cx:pt>
          <cx:pt idx="940">178000</cx:pt>
          <cx:pt idx="941">68000</cx:pt>
          <cx:pt idx="942">100000</cx:pt>
          <cx:pt idx="943">250000</cx:pt>
          <cx:pt idx="944">20000</cx:pt>
          <cx:pt idx="945">109950</cx:pt>
          <cx:pt idx="946">98000</cx:pt>
          <cx:pt idx="947">229000</cx:pt>
          <cx:pt idx="948">94950</cx:pt>
          <cx:pt idx="949">325000</cx:pt>
          <cx:pt idx="950">52500</cx:pt>
          <cx:pt idx="951">54000</cx:pt>
          <cx:pt idx="952">229000</cx:pt>
          <cx:pt idx="953">257000</cx:pt>
          <cx:pt idx="954">57950</cx:pt>
          <cx:pt idx="955">42500</cx:pt>
          <cx:pt idx="956">127950</cx:pt>
          <cx:pt idx="957">124000</cx:pt>
          <cx:pt idx="958">116500</cx:pt>
          <cx:pt idx="959">67950</cx:pt>
          <cx:pt idx="960">158000</cx:pt>
          <cx:pt idx="961">223000</cx:pt>
          <cx:pt idx="962">64000</cx:pt>
          <cx:pt idx="963">38000</cx:pt>
          <cx:pt idx="964">212000</cx:pt>
          <cx:pt idx="965">125000</cx:pt>
          <cx:pt idx="966">280000</cx:pt>
          <cx:pt idx="967">133000</cx:pt>
          <cx:pt idx="968">232500</cx:pt>
          <cx:pt idx="969">145000</cx:pt>
          <cx:pt idx="970">84500</cx:pt>
          <cx:pt idx="971">137000</cx:pt>
          <cx:pt idx="972">117500</cx:pt>
          <cx:pt idx="973">39000</cx:pt>
          <cx:pt idx="974">169000</cx:pt>
          <cx:pt idx="975">68000</cx:pt>
          <cx:pt idx="976">98750</cx:pt>
          <cx:pt idx="977">105500</cx:pt>
          <cx:pt idx="978">200000</cx:pt>
          <cx:pt idx="979">28000</cx:pt>
          <cx:pt idx="980">249950</cx:pt>
          <cx:pt idx="981">152500</cx:pt>
          <cx:pt idx="982">116500</cx:pt>
          <cx:pt idx="983">126995</cx:pt>
          <cx:pt idx="984">94995</cx:pt>
          <cx:pt idx="985">175000</cx:pt>
          <cx:pt idx="986">129995</cx:pt>
          <cx:pt idx="987">132500</cx:pt>
          <cx:pt idx="988">83500</cx:pt>
          <cx:pt idx="989">114995</cx:pt>
          <cx:pt idx="990">16950</cx:pt>
          <cx:pt idx="991">55000</cx:pt>
          <cx:pt idx="992">55000</cx:pt>
          <cx:pt idx="993">79995</cx:pt>
          <cx:pt idx="994">40000</cx:pt>
          <cx:pt idx="995">16950</cx:pt>
          <cx:pt idx="996">60000</cx:pt>
          <cx:pt idx="997">49000</cx:pt>
          <cx:pt idx="998">85995</cx:pt>
          <cx:pt idx="999">83000</cx:pt>
          <cx:pt idx="1000">162000</cx:pt>
          <cx:pt idx="1001">70000</cx:pt>
          <cx:pt idx="1002">55000</cx:pt>
          <cx:pt idx="1003">40500</cx:pt>
          <cx:pt idx="1004">164595</cx:pt>
          <cx:pt idx="1005">162000</cx:pt>
          <cx:pt idx="1006">125000</cx:pt>
          <cx:pt idx="1007">26000</cx:pt>
          <cx:pt idx="1008">1050000</cx:pt>
          <cx:pt idx="1009">1050000</cx:pt>
          <cx:pt idx="1010">112000</cx:pt>
          <cx:pt idx="1011">130000</cx:pt>
          <cx:pt idx="1012">145950</cx:pt>
          <cx:pt idx="1013">59950</cx:pt>
          <cx:pt idx="1014">29950</cx:pt>
          <cx:pt idx="1015">177000</cx:pt>
          <cx:pt idx="1016">146000</cx:pt>
          <cx:pt idx="1017">94950</cx:pt>
          <cx:pt idx="1018">229000</cx:pt>
          <cx:pt idx="1019">117752</cx:pt>
          <cx:pt idx="1020">94000</cx:pt>
          <cx:pt idx="1021">218000</cx:pt>
          <cx:pt idx="1022">124000</cx:pt>
          <cx:pt idx="1023">28500</cx:pt>
          <cx:pt idx="1024">72000</cx:pt>
          <cx:pt idx="1025">151952</cx:pt>
          <cx:pt idx="1026">132000</cx:pt>
          <cx:pt idx="1027">94995</cx:pt>
          <cx:pt idx="1028">60000</cx:pt>
          <cx:pt idx="1029">132000</cx:pt>
          <cx:pt idx="1030">69000</cx:pt>
          <cx:pt idx="1031">46500</cx:pt>
          <cx:pt idx="1032">96950</cx:pt>
          <cx:pt idx="1033">190000</cx:pt>
          <cx:pt idx="1034">157000</cx:pt>
          <cx:pt idx="1035">95000</cx:pt>
          <cx:pt idx="1036">39000</cx:pt>
          <cx:pt idx="1037">139000</cx:pt>
          <cx:pt idx="1038">53000</cx:pt>
          <cx:pt idx="1039">53000</cx:pt>
          <cx:pt idx="1040">91000</cx:pt>
          <cx:pt idx="1041">59950</cx:pt>
          <cx:pt idx="1042">91000</cx:pt>
          <cx:pt idx="1043">37750</cx:pt>
          <cx:pt idx="1044">149950</cx:pt>
          <cx:pt idx="1045">140000</cx:pt>
          <cx:pt idx="1046">38000</cx:pt>
          <cx:pt idx="1047">120603</cx:pt>
          <cx:pt idx="1048">185900</cx:pt>
          <cx:pt idx="1049">43000</cx:pt>
          <cx:pt idx="1050">34500</cx:pt>
          <cx:pt idx="1051">45500</cx:pt>
          <cx:pt idx="1052">129950</cx:pt>
          <cx:pt idx="1053">53000</cx:pt>
          <cx:pt idx="1054">76000</cx:pt>
          <cx:pt idx="1055">49500</cx:pt>
          <cx:pt idx="1056">25000</cx:pt>
          <cx:pt idx="1057">119950</cx:pt>
          <cx:pt idx="1058">88950</cx:pt>
          <cx:pt idx="1059">97500</cx:pt>
          <cx:pt idx="1060">129450</cx:pt>
          <cx:pt idx="1061">101500</cx:pt>
          <cx:pt idx="1062">100500</cx:pt>
          <cx:pt idx="1063">81500</cx:pt>
          <cx:pt idx="1064">173500</cx:pt>
          <cx:pt idx="1065">36950</cx:pt>
          <cx:pt idx="1066">41000</cx:pt>
          <cx:pt idx="1067">98950</cx:pt>
          <cx:pt idx="1068">174000</cx:pt>
          <cx:pt idx="1069">64500</cx:pt>
          <cx:pt idx="1070">51400</cx:pt>
          <cx:pt idx="1071">114750</cx:pt>
          <cx:pt idx="1072">198000</cx:pt>
          <cx:pt idx="1073">29950</cx:pt>
          <cx:pt idx="1074">15500</cx:pt>
          <cx:pt idx="1075">100000</cx:pt>
          <cx:pt idx="1076">57500</cx:pt>
          <cx:pt idx="1077">82500</cx:pt>
          <cx:pt idx="1078">125000</cx:pt>
          <cx:pt idx="1079">141000</cx:pt>
          <cx:pt idx="1080">179950</cx:pt>
          <cx:pt idx="1081">170000</cx:pt>
          <cx:pt idx="1082">34500</cx:pt>
          <cx:pt idx="1083">269995</cx:pt>
          <cx:pt idx="1084">145000</cx:pt>
          <cx:pt idx="1085">148000</cx:pt>
          <cx:pt idx="1086">65000</cx:pt>
          <cx:pt idx="1087">38250</cx:pt>
          <cx:pt idx="1088">153495</cx:pt>
          <cx:pt idx="1089">39950</cx:pt>
          <cx:pt idx="1090">175000</cx:pt>
          <cx:pt idx="1091">35000</cx:pt>
          <cx:pt idx="1092">320000</cx:pt>
          <cx:pt idx="1093">127000</cx:pt>
          <cx:pt idx="1094">210000</cx:pt>
          <cx:pt idx="1095">35000</cx:pt>
          <cx:pt idx="1096">152500</cx:pt>
          <cx:pt idx="1097">145000</cx:pt>
          <cx:pt idx="1098">57000</cx:pt>
          <cx:pt idx="1099">89995</cx:pt>
          <cx:pt idx="1100">177250</cx:pt>
          <cx:pt idx="1101">175000</cx:pt>
          <cx:pt idx="1102">44500</cx:pt>
          <cx:pt idx="1103">53995</cx:pt>
          <cx:pt idx="1104">269995</cx:pt>
          <cx:pt idx="1105">69000</cx:pt>
          <cx:pt idx="1106">103500</cx:pt>
          <cx:pt idx="1107">123500</cx:pt>
          <cx:pt idx="1108">125000</cx:pt>
          <cx:pt idx="1109">107000</cx:pt>
          <cx:pt idx="1110">124950</cx:pt>
          <cx:pt idx="1111">200000</cx:pt>
          <cx:pt idx="1112">75000</cx:pt>
          <cx:pt idx="1113">43500</cx:pt>
          <cx:pt idx="1114">187000</cx:pt>
          <cx:pt idx="1115">19000</cx:pt>
          <cx:pt idx="1116">139995</cx:pt>
          <cx:pt idx="1117">80000</cx:pt>
          <cx:pt idx="1118">35000</cx:pt>
          <cx:pt idx="1119">46500</cx:pt>
          <cx:pt idx="1120">69950</cx:pt>
          <cx:pt idx="1121">119500</cx:pt>
          <cx:pt idx="1122">102500</cx:pt>
          <cx:pt idx="1123">82750</cx:pt>
          <cx:pt idx="1124">116000</cx:pt>
          <cx:pt idx="1125">162000</cx:pt>
          <cx:pt idx="1126">27500</cx:pt>
          <cx:pt idx="1127">77500</cx:pt>
          <cx:pt idx="1128">44995</cx:pt>
          <cx:pt idx="1129">125000</cx:pt>
          <cx:pt idx="1130">140000</cx:pt>
          <cx:pt idx="1131">103750</cx:pt>
          <cx:pt idx="1132">59950</cx:pt>
          <cx:pt idx="1133">124999</cx:pt>
          <cx:pt idx="1134">133000</cx:pt>
          <cx:pt idx="1135">125000</cx:pt>
          <cx:pt idx="1136">93000</cx:pt>
          <cx:pt idx="1137">48500</cx:pt>
          <cx:pt idx="1138">44000</cx:pt>
          <cx:pt idx="1139">124000</cx:pt>
          <cx:pt idx="1140">66000</cx:pt>
          <cx:pt idx="1141">73500</cx:pt>
          <cx:pt idx="1142">95000</cx:pt>
          <cx:pt idx="1143">106000</cx:pt>
          <cx:pt idx="1144">269995</cx:pt>
          <cx:pt idx="1145">82000</cx:pt>
          <cx:pt idx="1146">38500</cx:pt>
          <cx:pt idx="1147">66450</cx:pt>
          <cx:pt idx="1148">47500</cx:pt>
          <cx:pt idx="1149">47500</cx:pt>
          <cx:pt idx="1150">65000</cx:pt>
          <cx:pt idx="1151">75000</cx:pt>
          <cx:pt idx="1152">76000</cx:pt>
          <cx:pt idx="1153">56000</cx:pt>
          <cx:pt idx="1154">129500</cx:pt>
          <cx:pt idx="1155">72495</cx:pt>
          <cx:pt idx="1156">72000</cx:pt>
          <cx:pt idx="1157">173500</cx:pt>
          <cx:pt idx="1158">62000</cx:pt>
          <cx:pt idx="1159">45500</cx:pt>
          <cx:pt idx="1160">278500</cx:pt>
          <cx:pt idx="1161">98950</cx:pt>
          <cx:pt idx="1162">149995</cx:pt>
          <cx:pt idx="1163">37500</cx:pt>
          <cx:pt idx="1164">199000</cx:pt>
          <cx:pt idx="1165">67250</cx:pt>
          <cx:pt idx="1166">117950</cx:pt>
          <cx:pt idx="1167">137000</cx:pt>
          <cx:pt idx="1168">137500</cx:pt>
          <cx:pt idx="1169">100000</cx:pt>
          <cx:pt idx="1170">67250</cx:pt>
          <cx:pt idx="1171">85500</cx:pt>
          <cx:pt idx="1172">160500</cx:pt>
          <cx:pt idx="1173">154995</cx:pt>
          <cx:pt idx="1174">36000</cx:pt>
          <cx:pt idx="1175">124000</cx:pt>
          <cx:pt idx="1176">154995</cx:pt>
          <cx:pt idx="1177">119500</cx:pt>
          <cx:pt idx="1178">124000</cx:pt>
          <cx:pt idx="1179">65000</cx:pt>
          <cx:pt idx="1180">79995</cx:pt>
          <cx:pt idx="1181">106000</cx:pt>
          <cx:pt idx="1182">126995</cx:pt>
          <cx:pt idx="1183">63000</cx:pt>
          <cx:pt idx="1184">187500</cx:pt>
          <cx:pt idx="1185">105000</cx:pt>
          <cx:pt idx="1186">94995</cx:pt>
          <cx:pt idx="1187">88000</cx:pt>
          <cx:pt idx="1188">84000</cx:pt>
          <cx:pt idx="1189">249995</cx:pt>
          <cx:pt idx="1190">130000</cx:pt>
          <cx:pt idx="1191">62950</cx:pt>
          <cx:pt idx="1192">128000</cx:pt>
          <cx:pt idx="1193">185000</cx:pt>
          <cx:pt idx="1194">84950</cx:pt>
          <cx:pt idx="1195">57000</cx:pt>
          <cx:pt idx="1196">190000</cx:pt>
          <cx:pt idx="1197">95500</cx:pt>
          <cx:pt idx="1198">18000</cx:pt>
          <cx:pt idx="1199">105000</cx:pt>
          <cx:pt idx="1200">195950</cx:pt>
          <cx:pt idx="1201">115000</cx:pt>
          <cx:pt idx="1202">140000</cx:pt>
          <cx:pt idx="1203">269995</cx:pt>
          <cx:pt idx="1204">102000</cx:pt>
          <cx:pt idx="1205">330000</cx:pt>
          <cx:pt idx="1206">28000</cx:pt>
          <cx:pt idx="1207">27500</cx:pt>
          <cx:pt idx="1208">154000</cx:pt>
          <cx:pt idx="1209">80500</cx:pt>
          <cx:pt idx="1210">5660000</cx:pt>
          <cx:pt idx="1211">20000</cx:pt>
          <cx:pt idx="1212">124000</cx:pt>
          <cx:pt idx="1213">77600</cx:pt>
          <cx:pt idx="1214">114000</cx:pt>
          <cx:pt idx="1215">148000</cx:pt>
          <cx:pt idx="1216">111500</cx:pt>
          <cx:pt idx="1217">28500</cx:pt>
          <cx:pt idx="1218">47300</cx:pt>
          <cx:pt idx="1219">66000</cx:pt>
          <cx:pt idx="1220">64500</cx:pt>
          <cx:pt idx="1221">82000</cx:pt>
          <cx:pt idx="1222">182000</cx:pt>
          <cx:pt idx="1223">152500</cx:pt>
          <cx:pt idx="1224">34750</cx:pt>
          <cx:pt idx="1225">58500</cx:pt>
          <cx:pt idx="1226">68250</cx:pt>
          <cx:pt idx="1227">92000</cx:pt>
          <cx:pt idx="1228">36000</cx:pt>
          <cx:pt idx="1229">165000</cx:pt>
          <cx:pt idx="1230">82500</cx:pt>
          <cx:pt idx="1231">177000</cx:pt>
          <cx:pt idx="1232">90000</cx:pt>
          <cx:pt idx="1233">42500</cx:pt>
          <cx:pt idx="1234">72000</cx:pt>
          <cx:pt idx="1235">38500</cx:pt>
          <cx:pt idx="1236">123000</cx:pt>
          <cx:pt idx="1237">125000</cx:pt>
          <cx:pt idx="1238">123000</cx:pt>
          <cx:pt idx="1239">120000</cx:pt>
          <cx:pt idx="1240">54000</cx:pt>
          <cx:pt idx="1241">66750</cx:pt>
          <cx:pt idx="1242">31500</cx:pt>
          <cx:pt idx="1243">64950</cx:pt>
          <cx:pt idx="1244">122000</cx:pt>
          <cx:pt idx="1245">63110</cx:pt>
          <cx:pt idx="1246">54000</cx:pt>
          <cx:pt idx="1247">32500</cx:pt>
          <cx:pt idx="1248">140000</cx:pt>
          <cx:pt idx="1249">123000</cx:pt>
          <cx:pt idx="1250">163500</cx:pt>
          <cx:pt idx="1251">41000</cx:pt>
          <cx:pt idx="1252">117500</cx:pt>
          <cx:pt idx="1253">140000</cx:pt>
          <cx:pt idx="1254">51000</cx:pt>
          <cx:pt idx="1255">65000</cx:pt>
          <cx:pt idx="1256">148000</cx:pt>
          <cx:pt idx="1257">66450</cx:pt>
          <cx:pt idx="1258">39950</cx:pt>
          <cx:pt idx="1259">169950</cx:pt>
          <cx:pt idx="1260">173750</cx:pt>
          <cx:pt idx="1261">78000</cx:pt>
          <cx:pt idx="1262">39000</cx:pt>
          <cx:pt idx="1263">114500</cx:pt>
          <cx:pt idx="1264">67000</cx:pt>
          <cx:pt idx="1265">24000</cx:pt>
          <cx:pt idx="1266">80000</cx:pt>
          <cx:pt idx="1267">59950</cx:pt>
          <cx:pt idx="1268">104700</cx:pt>
          <cx:pt idx="1269">160000</cx:pt>
          <cx:pt idx="1270">55000</cx:pt>
          <cx:pt idx="1271">108000</cx:pt>
          <cx:pt idx="1272">76995</cx:pt>
          <cx:pt idx="1273">139950</cx:pt>
          <cx:pt idx="1274">124500</cx:pt>
          <cx:pt idx="1275">41000</cx:pt>
          <cx:pt idx="1276">42000</cx:pt>
          <cx:pt idx="1277">66500</cx:pt>
          <cx:pt idx="1278">127500</cx:pt>
          <cx:pt idx="1279">184500</cx:pt>
          <cx:pt idx="1280">59000</cx:pt>
          <cx:pt idx="1281">177250</cx:pt>
          <cx:pt idx="1282">72000</cx:pt>
          <cx:pt idx="1283">124000</cx:pt>
          <cx:pt idx="1284">146950</cx:pt>
          <cx:pt idx="1285">198458</cx:pt>
          <cx:pt idx="1286">130000</cx:pt>
          <cx:pt idx="1287">44995</cx:pt>
          <cx:pt idx="1288">280000</cx:pt>
          <cx:pt idx="1289">160000</cx:pt>
          <cx:pt idx="1290">37500</cx:pt>
          <cx:pt idx="1291">125000</cx:pt>
          <cx:pt idx="1292">125000</cx:pt>
          <cx:pt idx="1293">178552</cx:pt>
          <cx:pt idx="1294">99995</cx:pt>
          <cx:pt idx="1295">69500</cx:pt>
          <cx:pt idx="1296">63995</cx:pt>
          <cx:pt idx="1297">115000</cx:pt>
          <cx:pt idx="1298">88500</cx:pt>
          <cx:pt idx="1299">32000</cx:pt>
          <cx:pt idx="1300">120000</cx:pt>
          <cx:pt idx="1301">190000</cx:pt>
          <cx:pt idx="1302">116500</cx:pt>
          <cx:pt idx="1303">269995</cx:pt>
          <cx:pt idx="1304">114500</cx:pt>
          <cx:pt idx="1305">115000</cx:pt>
          <cx:pt idx="1306">85995</cx:pt>
          <cx:pt idx="1307">98950</cx:pt>
          <cx:pt idx="1308">172500</cx:pt>
          <cx:pt idx="1309">72000</cx:pt>
          <cx:pt idx="1310">97000</cx:pt>
          <cx:pt idx="1311">106000</cx:pt>
          <cx:pt idx="1312">48000</cx:pt>
          <cx:pt idx="1313">92000</cx:pt>
          <cx:pt idx="1314">66000</cx:pt>
          <cx:pt idx="1315">85000</cx:pt>
          <cx:pt idx="1316">137000</cx:pt>
          <cx:pt idx="1317">197000</cx:pt>
          <cx:pt idx="1318">54950</cx:pt>
          <cx:pt idx="1319">165000</cx:pt>
          <cx:pt idx="1320">87500</cx:pt>
          <cx:pt idx="1321">64000</cx:pt>
          <cx:pt idx="1322">19500</cx:pt>
          <cx:pt idx="1323">94995</cx:pt>
          <cx:pt idx="1324">17000</cx:pt>
          <cx:pt idx="1325">44000</cx:pt>
          <cx:pt idx="1326">106000</cx:pt>
          <cx:pt idx="1327">59950</cx:pt>
          <cx:pt idx="1328">119000</cx:pt>
          <cx:pt idx="1329">176500</cx:pt>
          <cx:pt idx="1330">202995</cx:pt>
          <cx:pt idx="1331">68224</cx:pt>
          <cx:pt idx="1332">88000</cx:pt>
          <cx:pt idx="1333">49500</cx:pt>
          <cx:pt idx="1334">59500</cx:pt>
          <cx:pt idx="1335">57500</cx:pt>
          <cx:pt idx="1336">77250</cx:pt>
          <cx:pt idx="1337">300000</cx:pt>
          <cx:pt idx="1338">76500</cx:pt>
          <cx:pt idx="1339">102500</cx:pt>
          <cx:pt idx="1340">82650</cx:pt>
          <cx:pt idx="1341">106950</cx:pt>
          <cx:pt idx="1342">159995</cx:pt>
          <cx:pt idx="1343">112950</cx:pt>
          <cx:pt idx="1344">46500</cx:pt>
          <cx:pt idx="1345">51950</cx:pt>
          <cx:pt idx="1346">129000</cx:pt>
          <cx:pt idx="1347">59500</cx:pt>
          <cx:pt idx="1348">119000</cx:pt>
          <cx:pt idx="1349">70000</cx:pt>
          <cx:pt idx="1350">44995</cx:pt>
          <cx:pt idx="1351">158000</cx:pt>
          <cx:pt idx="1352">25000</cx:pt>
          <cx:pt idx="1353">81000</cx:pt>
          <cx:pt idx="1354">218000</cx:pt>
          <cx:pt idx="1355">68000</cx:pt>
          <cx:pt idx="1356">80000</cx:pt>
          <cx:pt idx="1357">162500</cx:pt>
          <cx:pt idx="1358">630000</cx:pt>
          <cx:pt idx="1359">172000</cx:pt>
          <cx:pt idx="1360">172000</cx:pt>
          <cx:pt idx="1361">110000</cx:pt>
          <cx:pt idx="1362">128950</cx:pt>
          <cx:pt idx="1363">220000</cx:pt>
          <cx:pt idx="1364">85000</cx:pt>
          <cx:pt idx="1365">120000</cx:pt>
          <cx:pt idx="1366">46500</cx:pt>
          <cx:pt idx="1367">61500</cx:pt>
          <cx:pt idx="1368">146500</cx:pt>
          <cx:pt idx="1369">115015</cx:pt>
          <cx:pt idx="1370">116000</cx:pt>
          <cx:pt idx="1371">112000</cx:pt>
          <cx:pt idx="1372">149950</cx:pt>
          <cx:pt idx="1373">76000</cx:pt>
          <cx:pt idx="1374">49500</cx:pt>
          <cx:pt idx="1375">116875</cx:pt>
          <cx:pt idx="1376">85000</cx:pt>
          <cx:pt idx="1377">146000</cx:pt>
          <cx:pt idx="1378">45000</cx:pt>
          <cx:pt idx="1379">76000</cx:pt>
          <cx:pt idx="1380">160000</cx:pt>
          <cx:pt idx="1381">37950</cx:pt>
          <cx:pt idx="1382">960000</cx:pt>
          <cx:pt idx="1383">134450</cx:pt>
          <cx:pt idx="1384">64000</cx:pt>
          <cx:pt idx="1385">56000</cx:pt>
          <cx:pt idx="1386">145000</cx:pt>
          <cx:pt idx="1387">146000</cx:pt>
          <cx:pt idx="1388">64000</cx:pt>
          <cx:pt idx="1389">157500</cx:pt>
          <cx:pt idx="1390">85000</cx:pt>
          <cx:pt idx="1391">54950</cx:pt>
          <cx:pt idx="1392">127000</cx:pt>
          <cx:pt idx="1393">124995</cx:pt>
          <cx:pt idx="1394">38000</cx:pt>
          <cx:pt idx="1395">143000</cx:pt>
          <cx:pt idx="1396">94950</cx:pt>
          <cx:pt idx="1397">75000</cx:pt>
          <cx:pt idx="1398">230000</cx:pt>
          <cx:pt idx="1399">127500</cx:pt>
          <cx:pt idx="1400">38450</cx:pt>
          <cx:pt idx="1401">48750</cx:pt>
          <cx:pt idx="1402">325000</cx:pt>
          <cx:pt idx="1403">125000</cx:pt>
          <cx:pt idx="1404">235000</cx:pt>
          <cx:pt idx="1405">132995</cx:pt>
          <cx:pt idx="1406">39000</cx:pt>
          <cx:pt idx="1407">960000</cx:pt>
          <cx:pt idx="1408">60000</cx:pt>
          <cx:pt idx="1409">145000</cx:pt>
          <cx:pt idx="1410">48000</cx:pt>
          <cx:pt idx="1411">43000</cx:pt>
          <cx:pt idx="1412">400000</cx:pt>
          <cx:pt idx="1413">33950</cx:pt>
          <cx:pt idx="1414">69000</cx:pt>
          <cx:pt idx="1415">98000</cx:pt>
          <cx:pt idx="1416">90500</cx:pt>
          <cx:pt idx="1417">41000</cx:pt>
          <cx:pt idx="1418">960000</cx:pt>
          <cx:pt idx="1419">98000</cx:pt>
          <cx:pt idx="1420">57050</cx:pt>
          <cx:pt idx="1421">203950</cx:pt>
          <cx:pt idx="1422">40000</cx:pt>
          <cx:pt idx="1423">135000</cx:pt>
          <cx:pt idx="1424">64950</cx:pt>
          <cx:pt idx="1425">165000</cx:pt>
          <cx:pt idx="1426">27000</cx:pt>
          <cx:pt idx="1427">80500</cx:pt>
          <cx:pt idx="1428">465000</cx:pt>
          <cx:pt idx="1429">60000</cx:pt>
          <cx:pt idx="1430">85000</cx:pt>
          <cx:pt idx="1431">87000</cx:pt>
          <cx:pt idx="1432">374995</cx:pt>
          <cx:pt idx="1433">127000</cx:pt>
          <cx:pt idx="1434">220000</cx:pt>
          <cx:pt idx="1435">168500</cx:pt>
          <cx:pt idx="1436">145000</cx:pt>
          <cx:pt idx="1437">25000</cx:pt>
          <cx:pt idx="1438">178995</cx:pt>
          <cx:pt idx="1439">184000</cx:pt>
          <cx:pt idx="1440">84500</cx:pt>
          <cx:pt idx="1441">106000</cx:pt>
          <cx:pt idx="1442">47000</cx:pt>
          <cx:pt idx="1443">46500</cx:pt>
          <cx:pt idx="1444">135000</cx:pt>
          <cx:pt idx="1445">48750</cx:pt>
          <cx:pt idx="1446">165000</cx:pt>
          <cx:pt idx="1447">113500</cx:pt>
          <cx:pt idx="1448">184950</cx:pt>
          <cx:pt idx="1449">77000</cx:pt>
          <cx:pt idx="1450">85000</cx:pt>
          <cx:pt idx="1451">43000</cx:pt>
          <cx:pt idx="1452">169950</cx:pt>
          <cx:pt idx="1453">61500</cx:pt>
          <cx:pt idx="1454">13000</cx:pt>
          <cx:pt idx="1455">110000</cx:pt>
          <cx:pt idx="1456">220000</cx:pt>
          <cx:pt idx="1457">27000</cx:pt>
          <cx:pt idx="1458">479000</cx:pt>
          <cx:pt idx="1459">289000</cx:pt>
          <cx:pt idx="1460">79995</cx:pt>
          <cx:pt idx="1461">159950</cx:pt>
          <cx:pt idx="1462">135000</cx:pt>
          <cx:pt idx="1463">34500</cx:pt>
          <cx:pt idx="1464">48000</cx:pt>
          <cx:pt idx="1465">135000</cx:pt>
          <cx:pt idx="1466">142000</cx:pt>
          <cx:pt idx="1467">139995</cx:pt>
          <cx:pt idx="1468">45000</cx:pt>
          <cx:pt idx="1469">70000</cx:pt>
          <cx:pt idx="1470">91950</cx:pt>
          <cx:pt idx="1471">87000</cx:pt>
          <cx:pt idx="1472">68000</cx:pt>
          <cx:pt idx="1473">129995</cx:pt>
          <cx:pt idx="1474">69995</cx:pt>
          <cx:pt idx="1475">29500</cx:pt>
          <cx:pt idx="1476">70000</cx:pt>
          <cx:pt idx="1477">42000</cx:pt>
          <cx:pt idx="1478">65000</cx:pt>
          <cx:pt idx="1479">154000</cx:pt>
          <cx:pt idx="1480">39950</cx:pt>
          <cx:pt idx="1481">113710</cx:pt>
          <cx:pt idx="1482">85950</cx:pt>
          <cx:pt idx="1483">127000</cx:pt>
          <cx:pt idx="1484">200000</cx:pt>
          <cx:pt idx="1485">78000</cx:pt>
          <cx:pt idx="1486">48000</cx:pt>
          <cx:pt idx="1487">390000</cx:pt>
          <cx:pt idx="1488">238000</cx:pt>
          <cx:pt idx="1489">58000</cx:pt>
          <cx:pt idx="1490">173500</cx:pt>
          <cx:pt idx="1491">265000</cx:pt>
          <cx:pt idx="1492">47000</cx:pt>
          <cx:pt idx="1493">203950</cx:pt>
          <cx:pt idx="1494">310000</cx:pt>
          <cx:pt idx="1495">70000</cx:pt>
          <cx:pt idx="1496">153500</cx:pt>
          <cx:pt idx="1497">79950</cx:pt>
          <cx:pt idx="1498">50950</cx:pt>
          <cx:pt idx="1499">120000</cx:pt>
          <cx:pt idx="1500">116000</cx:pt>
          <cx:pt idx="1501">305000</cx:pt>
          <cx:pt idx="1502">143500</cx:pt>
          <cx:pt idx="1503">67995</cx:pt>
          <cx:pt idx="1504">205000</cx:pt>
          <cx:pt idx="1505">48000</cx:pt>
          <cx:pt idx="1506">94500</cx:pt>
          <cx:pt idx="1507">56000</cx:pt>
          <cx:pt idx="1508">320000</cx:pt>
          <cx:pt idx="1509">55000</cx:pt>
          <cx:pt idx="1510">125000</cx:pt>
          <cx:pt idx="1511">137995</cx:pt>
          <cx:pt idx="1512">102500</cx:pt>
          <cx:pt idx="1513">192000</cx:pt>
          <cx:pt idx="1514">116000</cx:pt>
          <cx:pt idx="1515">89000</cx:pt>
          <cx:pt idx="1516">139995</cx:pt>
          <cx:pt idx="1517">36500</cx:pt>
          <cx:pt idx="1518">40000</cx:pt>
          <cx:pt idx="1519">127950</cx:pt>
          <cx:pt idx="1520">46000</cx:pt>
          <cx:pt idx="1521">49500</cx:pt>
          <cx:pt idx="1522">83000</cx:pt>
          <cx:pt idx="1523">85000</cx:pt>
          <cx:pt idx="1524">145400</cx:pt>
          <cx:pt idx="1525">320000</cx:pt>
          <cx:pt idx="1526">46500</cx:pt>
          <cx:pt idx="1527">85000</cx:pt>
          <cx:pt idx="1528">99750</cx:pt>
          <cx:pt idx="1529">88800</cx:pt>
          <cx:pt idx="1530">195000</cx:pt>
          <cx:pt idx="1531">31000</cx:pt>
          <cx:pt idx="1532">77000</cx:pt>
          <cx:pt idx="1533">20000</cx:pt>
          <cx:pt idx="1534">69450</cx:pt>
          <cx:pt idx="1535">139000</cx:pt>
          <cx:pt idx="1536">137500</cx:pt>
          <cx:pt idx="1537">38250</cx:pt>
          <cx:pt idx="1538">205000</cx:pt>
          <cx:pt idx="1539">115000</cx:pt>
          <cx:pt idx="1540">79995</cx:pt>
          <cx:pt idx="1541">95000</cx:pt>
          <cx:pt idx="1542">131450</cx:pt>
          <cx:pt idx="1543">128000</cx:pt>
          <cx:pt idx="1544">28250</cx:pt>
          <cx:pt idx="1545">40800</cx:pt>
          <cx:pt idx="1546">112000</cx:pt>
          <cx:pt idx="1547">44995</cx:pt>
          <cx:pt idx="1548">59950</cx:pt>
          <cx:pt idx="1549">44000</cx:pt>
          <cx:pt idx="1550">166000</cx:pt>
          <cx:pt idx="1551">44995</cx:pt>
          <cx:pt idx="1552">14500</cx:pt>
          <cx:pt idx="1553">37000</cx:pt>
          <cx:pt idx="1554">49500</cx:pt>
          <cx:pt idx="1555">46500</cx:pt>
          <cx:pt idx="1556">25500</cx:pt>
          <cx:pt idx="1557">142000</cx:pt>
          <cx:pt idx="1558">46000</cx:pt>
          <cx:pt idx="1559">130000</cx:pt>
          <cx:pt idx="1560">90000</cx:pt>
          <cx:pt idx="1561">104950</cx:pt>
          <cx:pt idx="1562">64000</cx:pt>
          <cx:pt idx="1563">75000</cx:pt>
          <cx:pt idx="1564">90000</cx:pt>
          <cx:pt idx="1565">35000</cx:pt>
          <cx:pt idx="1566">120000</cx:pt>
          <cx:pt idx="1567">223000</cx:pt>
          <cx:pt idx="1568">67000</cx:pt>
          <cx:pt idx="1569">465000</cx:pt>
          <cx:pt idx="1570">235000</cx:pt>
          <cx:pt idx="1571">159995</cx:pt>
          <cx:pt idx="1572">120000</cx:pt>
          <cx:pt idx="1573">123000</cx:pt>
          <cx:pt idx="1574">180000</cx:pt>
          <cx:pt idx="1575">114995</cx:pt>
          <cx:pt idx="1576">34500</cx:pt>
          <cx:pt idx="1577">103000</cx:pt>
          <cx:pt idx="1578">96500</cx:pt>
          <cx:pt idx="1579">133600</cx:pt>
          <cx:pt idx="1580">34950</cx:pt>
          <cx:pt idx="1581">51500</cx:pt>
          <cx:pt idx="1582">145995</cx:pt>
          <cx:pt idx="1583">124000</cx:pt>
          <cx:pt idx="1584">68995</cx:pt>
          <cx:pt idx="1585">43000</cx:pt>
          <cx:pt idx="1586">76000</cx:pt>
          <cx:pt idx="1587">175000</cx:pt>
          <cx:pt idx="1588">260000</cx:pt>
          <cx:pt idx="1589">229999</cx:pt>
          <cx:pt idx="1590">59900</cx:pt>
          <cx:pt idx="1591">47000</cx:pt>
          <cx:pt idx="1592">200000</cx:pt>
          <cx:pt idx="1593">145000</cx:pt>
          <cx:pt idx="1594">105000</cx:pt>
          <cx:pt idx="1595">67950</cx:pt>
          <cx:pt idx="1596">115000</cx:pt>
          <cx:pt idx="1597">220000</cx:pt>
          <cx:pt idx="1598">53000</cx:pt>
          <cx:pt idx="1599">59000</cx:pt>
          <cx:pt idx="1600">38500</cx:pt>
          <cx:pt idx="1601">154995</cx:pt>
          <cx:pt idx="1602">98000</cx:pt>
          <cx:pt idx="1603">92000</cx:pt>
          <cx:pt idx="1604">137995</cx:pt>
          <cx:pt idx="1605">25000</cx:pt>
          <cx:pt idx="1606">30000</cx:pt>
          <cx:pt idx="1607">76000</cx:pt>
          <cx:pt idx="1608">127950</cx:pt>
          <cx:pt idx="1609">74000</cx:pt>
          <cx:pt idx="1610">33000</cx:pt>
          <cx:pt idx="1611">171600</cx:pt>
          <cx:pt idx="1612">139500</cx:pt>
          <cx:pt idx="1613">49950</cx:pt>
          <cx:pt idx="1614">53000</cx:pt>
          <cx:pt idx="1615">112000</cx:pt>
          <cx:pt idx="1616">88000</cx:pt>
          <cx:pt idx="1617">74000</cx:pt>
          <cx:pt idx="1618">95000</cx:pt>
          <cx:pt idx="1619">97500</cx:pt>
          <cx:pt idx="1620">295000</cx:pt>
          <cx:pt idx="1621">85995</cx:pt>
          <cx:pt idx="1622">340000</cx:pt>
          <cx:pt idx="1623">123950</cx:pt>
          <cx:pt idx="1624">95000</cx:pt>
          <cx:pt idx="1625">28900</cx:pt>
          <cx:pt idx="1626">153000</cx:pt>
          <cx:pt idx="1627">163500</cx:pt>
          <cx:pt idx="1628">119950</cx:pt>
          <cx:pt idx="1629">41250</cx:pt>
          <cx:pt idx="1630">146950</cx:pt>
          <cx:pt idx="1631">57950</cx:pt>
          <cx:pt idx="1632">191895</cx:pt>
          <cx:pt idx="1633">180000</cx:pt>
          <cx:pt idx="1634">73000</cx:pt>
          <cx:pt idx="1635">192000</cx:pt>
          <cx:pt idx="1636">192000</cx:pt>
          <cx:pt idx="1637">105000</cx:pt>
          <cx:pt idx="1638">188000</cx:pt>
          <cx:pt idx="1639">139950</cx:pt>
          <cx:pt idx="1640">96000</cx:pt>
          <cx:pt idx="1641">169950</cx:pt>
          <cx:pt idx="1642">70000</cx:pt>
          <cx:pt idx="1643">149950</cx:pt>
          <cx:pt idx="1644">104650</cx:pt>
          <cx:pt idx="1645">144000</cx:pt>
          <cx:pt idx="1646">50950</cx:pt>
          <cx:pt idx="1647">135500</cx:pt>
          <cx:pt idx="1648">60714</cx:pt>
          <cx:pt idx="1649">96000</cx:pt>
          <cx:pt idx="1650">125000</cx:pt>
          <cx:pt idx="1651">67000</cx:pt>
          <cx:pt idx="1652">145000</cx:pt>
          <cx:pt idx="1653">138000</cx:pt>
          <cx:pt idx="1654">59500</cx:pt>
          <cx:pt idx="1655">46000</cx:pt>
          <cx:pt idx="1656">272000</cx:pt>
          <cx:pt idx="1657">69950</cx:pt>
          <cx:pt idx="1658">45000</cx:pt>
          <cx:pt idx="1659">178000</cx:pt>
          <cx:pt idx="1660">173950</cx:pt>
          <cx:pt idx="1661">128000</cx:pt>
          <cx:pt idx="1662">30000</cx:pt>
          <cx:pt idx="1663">87500</cx:pt>
          <cx:pt idx="1664">28900</cx:pt>
          <cx:pt idx="1665">92000</cx:pt>
          <cx:pt idx="1666">185000</cx:pt>
          <cx:pt idx="1667">46000</cx:pt>
          <cx:pt idx="1668">130000</cx:pt>
          <cx:pt idx="1669">97000</cx:pt>
          <cx:pt idx="1670">100000</cx:pt>
          <cx:pt idx="1671">42000</cx:pt>
          <cx:pt idx="1672">46950</cx:pt>
          <cx:pt idx="1673">28000</cx:pt>
          <cx:pt idx="1674">43000</cx:pt>
          <cx:pt idx="1675">59950</cx:pt>
          <cx:pt idx="1676">40000</cx:pt>
          <cx:pt idx="1677">75000</cx:pt>
          <cx:pt idx="1678">299995</cx:pt>
          <cx:pt idx="1679">169500</cx:pt>
          <cx:pt idx="1680">59137</cx:pt>
          <cx:pt idx="1681">92000</cx:pt>
          <cx:pt idx="1682">198000</cx:pt>
          <cx:pt idx="1683">348000</cx:pt>
          <cx:pt idx="1684">135000</cx:pt>
          <cx:pt idx="1685">110000</cx:pt>
          <cx:pt idx="1686">79950</cx:pt>
          <cx:pt idx="1687">78000</cx:pt>
          <cx:pt idx="1688">78000</cx:pt>
          <cx:pt idx="1689">100950</cx:pt>
          <cx:pt idx="1690">64500</cx:pt>
          <cx:pt idx="1691">66500</cx:pt>
          <cx:pt idx="1692">78000</cx:pt>
          <cx:pt idx="1693">85000</cx:pt>
          <cx:pt idx="1694">250000</cx:pt>
          <cx:pt idx="1695">55000</cx:pt>
          <cx:pt idx="1696">140000</cx:pt>
          <cx:pt idx="1697">210000</cx:pt>
          <cx:pt idx="1698">220000</cx:pt>
          <cx:pt idx="1699">157500</cx:pt>
          <cx:pt idx="1700">32950</cx:pt>
          <cx:pt idx="1701">149950</cx:pt>
          <cx:pt idx="1702">72000</cx:pt>
          <cx:pt idx="1703">89000</cx:pt>
          <cx:pt idx="1704">62000</cx:pt>
          <cx:pt idx="1705">230000</cx:pt>
          <cx:pt idx="1706">13600</cx:pt>
          <cx:pt idx="1707">81995</cx:pt>
          <cx:pt idx="1708">115000</cx:pt>
          <cx:pt idx="1709">98950</cx:pt>
          <cx:pt idx="1710">175000</cx:pt>
          <cx:pt idx="1711">64950</cx:pt>
          <cx:pt idx="1712">225000</cx:pt>
          <cx:pt idx="1713">119950</cx:pt>
          <cx:pt idx="1714">59000</cx:pt>
          <cx:pt idx="1715">66500</cx:pt>
          <cx:pt idx="1716">184000</cx:pt>
          <cx:pt idx="1717">30000</cx:pt>
          <cx:pt idx="1718">25000</cx:pt>
          <cx:pt idx="1719">29000</cx:pt>
          <cx:pt idx="1720">175000</cx:pt>
          <cx:pt idx="1721">48000</cx:pt>
          <cx:pt idx="1722">155995</cx:pt>
          <cx:pt idx="1723">85000</cx:pt>
          <cx:pt idx="1724">94995</cx:pt>
          <cx:pt idx="1725">69995</cx:pt>
          <cx:pt idx="1726">103950</cx:pt>
          <cx:pt idx="1727">70000</cx:pt>
          <cx:pt idx="1728">345000</cx:pt>
          <cx:pt idx="1729">83000</cx:pt>
          <cx:pt idx="1730">32950</cx:pt>
          <cx:pt idx="1731">195000</cx:pt>
          <cx:pt idx="1732">48000</cx:pt>
          <cx:pt idx="1733">86000</cx:pt>
          <cx:pt idx="1734">178000</cx:pt>
          <cx:pt idx="1735">39000</cx:pt>
          <cx:pt idx="1736">39950</cx:pt>
          <cx:pt idx="1737">115000</cx:pt>
          <cx:pt idx="1738">72500</cx:pt>
          <cx:pt idx="1739">123000</cx:pt>
          <cx:pt idx="1740">40500</cx:pt>
          <cx:pt idx="1741">135800</cx:pt>
          <cx:pt idx="1742">185000</cx:pt>
          <cx:pt idx="1743">155000</cx:pt>
          <cx:pt idx="1744">580000</cx:pt>
          <cx:pt idx="1745">82000</cx:pt>
          <cx:pt idx="1746">45500</cx:pt>
          <cx:pt idx="1747">44995</cx:pt>
          <cx:pt idx="1748">49750</cx:pt>
          <cx:pt idx="1749">79950</cx:pt>
          <cx:pt idx="1750">63000</cx:pt>
          <cx:pt idx="1751">111995</cx:pt>
          <cx:pt idx="1752">76500</cx:pt>
          <cx:pt idx="1753">115750</cx:pt>
          <cx:pt idx="1754">46500</cx:pt>
          <cx:pt idx="1755">38500</cx:pt>
          <cx:pt idx="1756">168000</cx:pt>
          <cx:pt idx="1757">115000</cx:pt>
          <cx:pt idx="1758">119000</cx:pt>
          <cx:pt idx="1759">86000</cx:pt>
          <cx:pt idx="1760">139995</cx:pt>
          <cx:pt idx="1761">148995</cx:pt>
          <cx:pt idx="1762">162500</cx:pt>
          <cx:pt idx="1763">43000</cx:pt>
          <cx:pt idx="1764">115000</cx:pt>
          <cx:pt idx="1765">156950</cx:pt>
          <cx:pt idx="1766">94950</cx:pt>
          <cx:pt idx="1767">92500</cx:pt>
          <cx:pt idx="1768">190000</cx:pt>
          <cx:pt idx="1769">134000</cx:pt>
          <cx:pt idx="1770">144000</cx:pt>
          <cx:pt idx="1771">155000</cx:pt>
          <cx:pt idx="1772">313000</cx:pt>
          <cx:pt idx="1773">88000</cx:pt>
          <cx:pt idx="1774">140000</cx:pt>
          <cx:pt idx="1775">105000</cx:pt>
          <cx:pt idx="1776">64000</cx:pt>
          <cx:pt idx="1777">40200</cx:pt>
          <cx:pt idx="1778">120000</cx:pt>
          <cx:pt idx="1779">42000</cx:pt>
          <cx:pt idx="1780">79500</cx:pt>
          <cx:pt idx="1781">190000</cx:pt>
          <cx:pt idx="1782">124000</cx:pt>
          <cx:pt idx="1783">104995</cx:pt>
          <cx:pt idx="1784">44995</cx:pt>
          <cx:pt idx="1785">58950</cx:pt>
          <cx:pt idx="1786">134950</cx:pt>
          <cx:pt idx="1787">200000</cx:pt>
          <cx:pt idx="1788">135000</cx:pt>
          <cx:pt idx="1789">120000</cx:pt>
          <cx:pt idx="1790">126950</cx:pt>
          <cx:pt idx="1791">44995</cx:pt>
          <cx:pt idx="1792">68750</cx:pt>
          <cx:pt idx="1793">164000</cx:pt>
          <cx:pt idx="1794">113950</cx:pt>
          <cx:pt idx="1795">192500</cx:pt>
          <cx:pt idx="1796">105000</cx:pt>
          <cx:pt idx="1797">107500</cx:pt>
          <cx:pt idx="1798">94950</cx:pt>
          <cx:pt idx="1799">46000</cx:pt>
          <cx:pt idx="1800">118000</cx:pt>
          <cx:pt idx="1801">10000</cx:pt>
          <cx:pt idx="1802">30000</cx:pt>
          <cx:pt idx="1803">85000</cx:pt>
          <cx:pt idx="1804">114500</cx:pt>
          <cx:pt idx="1805">54500</cx:pt>
          <cx:pt idx="1806">21650</cx:pt>
          <cx:pt idx="1807">27500</cx:pt>
          <cx:pt idx="1808">25000</cx:pt>
          <cx:pt idx="1809">174950</cx:pt>
          <cx:pt idx="1810">63500</cx:pt>
          <cx:pt idx="1811">85000</cx:pt>
          <cx:pt idx="1812">27995</cx:pt>
          <cx:pt idx="1813">111500</cx:pt>
          <cx:pt idx="1814">227500</cx:pt>
          <cx:pt idx="1815">80995</cx:pt>
          <cx:pt idx="1816">18000</cx:pt>
          <cx:pt idx="1817">58333</cx:pt>
          <cx:pt idx="1818">49000</cx:pt>
          <cx:pt idx="1819">39950</cx:pt>
          <cx:pt idx="1820">152500</cx:pt>
          <cx:pt idx="1821">169950</cx:pt>
          <cx:pt idx="1822">104950</cx:pt>
          <cx:pt idx="1823">42000</cx:pt>
          <cx:pt idx="1824">44500</cx:pt>
          <cx:pt idx="1825">243000</cx:pt>
          <cx:pt idx="1826">94500</cx:pt>
          <cx:pt idx="1827">108000</cx:pt>
          <cx:pt idx="1828">149950</cx:pt>
          <cx:pt idx="1829">100000</cx:pt>
          <cx:pt idx="1830">120000</cx:pt>
          <cx:pt idx="1831">10000</cx:pt>
          <cx:pt idx="1832">58950</cx:pt>
          <cx:pt idx="1833">146000</cx:pt>
          <cx:pt idx="1834">44000</cx:pt>
          <cx:pt idx="1835">84000</cx:pt>
          <cx:pt idx="1836">68000</cx:pt>
          <cx:pt idx="1837">122000</cx:pt>
          <cx:pt idx="1838">120000</cx:pt>
          <cx:pt idx="1839">295000</cx:pt>
          <cx:pt idx="1840">238000</cx:pt>
          <cx:pt idx="1841">77000</cx:pt>
          <cx:pt idx="1842">66000</cx:pt>
          <cx:pt idx="1843">108000</cx:pt>
          <cx:pt idx="1844">250000</cx:pt>
          <cx:pt idx="1845">100000</cx:pt>
          <cx:pt idx="1846">47000</cx:pt>
          <cx:pt idx="1847">118756</cx:pt>
          <cx:pt idx="1848">94950</cx:pt>
          <cx:pt idx="1849">97000</cx:pt>
          <cx:pt idx="1850">24000</cx:pt>
          <cx:pt idx="1851">119950</cx:pt>
          <cx:pt idx="1852">226500</cx:pt>
          <cx:pt idx="1853">125000</cx:pt>
          <cx:pt idx="1854">41000</cx:pt>
          <cx:pt idx="1855">78500</cx:pt>
          <cx:pt idx="1856">122000</cx:pt>
          <cx:pt idx="1857">115000</cx:pt>
          <cx:pt idx="1858">40750</cx:pt>
          <cx:pt idx="1859">45000</cx:pt>
          <cx:pt idx="1860">28500</cx:pt>
          <cx:pt idx="1861">25000</cx:pt>
          <cx:pt idx="1862">46950</cx:pt>
          <cx:pt idx="1863">124000</cx:pt>
          <cx:pt idx="1864">138000</cx:pt>
          <cx:pt idx="1865">154995</cx:pt>
          <cx:pt idx="1866">82500</cx:pt>
          <cx:pt idx="1867">60000</cx:pt>
          <cx:pt idx="1868">94950</cx:pt>
          <cx:pt idx="1869">138000</cx:pt>
          <cx:pt idx="1870">78000</cx:pt>
          <cx:pt idx="1871">269995</cx:pt>
          <cx:pt idx="1872">43950</cx:pt>
          <cx:pt idx="1873">145000</cx:pt>
          <cx:pt idx="1874">39000</cx:pt>
          <cx:pt idx="1875">85000</cx:pt>
          <cx:pt idx="1876">55500</cx:pt>
          <cx:pt idx="1877">88100</cx:pt>
          <cx:pt idx="1878">58500</cx:pt>
          <cx:pt idx="1879">37500</cx:pt>
          <cx:pt idx="1880">115000</cx:pt>
          <cx:pt idx="1881">44995</cx:pt>
          <cx:pt idx="1882">116000</cx:pt>
          <cx:pt idx="1883">153000</cx:pt>
          <cx:pt idx="1884">62000</cx:pt>
          <cx:pt idx="1885">79950</cx:pt>
          <cx:pt idx="1886">76000</cx:pt>
          <cx:pt idx="1887">111500</cx:pt>
          <cx:pt idx="1888">120000</cx:pt>
          <cx:pt idx="1889">84995</cx:pt>
          <cx:pt idx="1890">145000</cx:pt>
          <cx:pt idx="1891">73750</cx:pt>
          <cx:pt idx="1892">165000</cx:pt>
          <cx:pt idx="1893">34750</cx:pt>
          <cx:pt idx="1894">50000</cx:pt>
          <cx:pt idx="1895">128000</cx:pt>
          <cx:pt idx="1896">48000</cx:pt>
          <cx:pt idx="1897">51950</cx:pt>
          <cx:pt idx="1898">92350</cx:pt>
          <cx:pt idx="1899">162500</cx:pt>
          <cx:pt idx="1900">117500</cx:pt>
          <cx:pt idx="1901">129000</cx:pt>
          <cx:pt idx="1902">39995</cx:pt>
          <cx:pt idx="1903">108000</cx:pt>
          <cx:pt idx="1904">48000</cx:pt>
          <cx:pt idx="1905">132000</cx:pt>
          <cx:pt idx="1906">75000</cx:pt>
          <cx:pt idx="1907">135000</cx:pt>
          <cx:pt idx="1908">159950</cx:pt>
          <cx:pt idx="1909">106000</cx:pt>
          <cx:pt idx="1910">113950</cx:pt>
          <cx:pt idx="1911">168950</cx:pt>
          <cx:pt idx="1912">152500</cx:pt>
          <cx:pt idx="1913">30000</cx:pt>
          <cx:pt idx="1914">89950</cx:pt>
          <cx:pt idx="1915">146950</cx:pt>
          <cx:pt idx="1916">149950</cx:pt>
          <cx:pt idx="1917">55000</cx:pt>
          <cx:pt idx="1918">100000</cx:pt>
          <cx:pt idx="1919">110000</cx:pt>
          <cx:pt idx="1920">40000</cx:pt>
          <cx:pt idx="1921">38250</cx:pt>
          <cx:pt idx="1922">44500</cx:pt>
          <cx:pt idx="1923">64000</cx:pt>
          <cx:pt idx="1924">75500</cx:pt>
          <cx:pt idx="1925">110500</cx:pt>
          <cx:pt idx="1926">109000</cx:pt>
          <cx:pt idx="1927">119950</cx:pt>
          <cx:pt idx="1928">72000</cx:pt>
          <cx:pt idx="1929">137000</cx:pt>
          <cx:pt idx="1930">112000</cx:pt>
          <cx:pt idx="1931">80000</cx:pt>
          <cx:pt idx="1932">119500</cx:pt>
          <cx:pt idx="1933">97000</cx:pt>
          <cx:pt idx="1934">47500</cx:pt>
          <cx:pt idx="1935">40500</cx:pt>
          <cx:pt idx="1936">152500</cx:pt>
          <cx:pt idx="1937">67000</cx:pt>
          <cx:pt idx="1938">46500</cx:pt>
          <cx:pt idx="1939">269995</cx:pt>
          <cx:pt idx="1940">197000</cx:pt>
          <cx:pt idx="1941">190000</cx:pt>
          <cx:pt idx="1942">82000</cx:pt>
          <cx:pt idx="1943">75000</cx:pt>
          <cx:pt idx="1944">95000</cx:pt>
          <cx:pt idx="1945">138950</cx:pt>
          <cx:pt idx="1946">118603</cx:pt>
          <cx:pt idx="1947">208995</cx:pt>
          <cx:pt idx="1948">86000</cx:pt>
          <cx:pt idx="1949">107000</cx:pt>
          <cx:pt idx="1950">58500</cx:pt>
          <cx:pt idx="1951">85000</cx:pt>
          <cx:pt idx="1952">46500</cx:pt>
          <cx:pt idx="1953">92995</cx:pt>
          <cx:pt idx="1954">300000</cx:pt>
          <cx:pt idx="1955">204950</cx:pt>
          <cx:pt idx="1956">134950</cx:pt>
          <cx:pt idx="1957">186000</cx:pt>
          <cx:pt idx="1958">63000</cx:pt>
          <cx:pt idx="1959">51950</cx:pt>
          <cx:pt idx="1960">35700</cx:pt>
          <cx:pt idx="1961">105000</cx:pt>
          <cx:pt idx="1962">219950</cx:pt>
          <cx:pt idx="1963">169950</cx:pt>
          <cx:pt idx="1964">66000</cx:pt>
          <cx:pt idx="1965">162000</cx:pt>
          <cx:pt idx="1966">175000</cx:pt>
          <cx:pt idx="1967">115000</cx:pt>
          <cx:pt idx="1968">35000</cx:pt>
          <cx:pt idx="1969">123000</cx:pt>
          <cx:pt idx="1970">115000</cx:pt>
          <cx:pt idx="1971">116000</cx:pt>
          <cx:pt idx="1972">189000</cx:pt>
          <cx:pt idx="1973">120000</cx:pt>
          <cx:pt idx="1974">137500</cx:pt>
          <cx:pt idx="1975">172000</cx:pt>
          <cx:pt idx="1976">104950</cx:pt>
          <cx:pt idx="1977">40950</cx:pt>
          <cx:pt idx="1978">98000</cx:pt>
          <cx:pt idx="1979">32950</cx:pt>
          <cx:pt idx="1980">155950</cx:pt>
          <cx:pt idx="1981">81000</cx:pt>
          <cx:pt idx="1982">249950</cx:pt>
          <cx:pt idx="1983">250000</cx:pt>
          <cx:pt idx="1984">109000</cx:pt>
          <cx:pt idx="1985">69500</cx:pt>
          <cx:pt idx="1986">41500</cx:pt>
          <cx:pt idx="1987">119000</cx:pt>
          <cx:pt idx="1988">250000</cx:pt>
          <cx:pt idx="1989">282000</cx:pt>
          <cx:pt idx="1990">37500</cx:pt>
          <cx:pt idx="1991">212000</cx:pt>
          <cx:pt idx="1992">250000</cx:pt>
          <cx:pt idx="1993">260924</cx:pt>
          <cx:pt idx="1994">297500</cx:pt>
          <cx:pt idx="1995">131000</cx:pt>
          <cx:pt idx="1996">170000</cx:pt>
          <cx:pt idx="1997">75950</cx:pt>
          <cx:pt idx="1998">32250</cx:pt>
          <cx:pt idx="1999">95000</cx:pt>
          <cx:pt idx="2000">51500</cx:pt>
          <cx:pt idx="2001">20000</cx:pt>
          <cx:pt idx="2002">58500</cx:pt>
          <cx:pt idx="2003">127500</cx:pt>
          <cx:pt idx="2004">131450</cx:pt>
          <cx:pt idx="2005">90000</cx:pt>
          <cx:pt idx="2006">122500</cx:pt>
          <cx:pt idx="2007">156000</cx:pt>
          <cx:pt idx="2008">156000</cx:pt>
          <cx:pt idx="2009">159950</cx:pt>
          <cx:pt idx="2010">116500</cx:pt>
          <cx:pt idx="2011">125000</cx:pt>
          <cx:pt idx="2012">36950</cx:pt>
          <cx:pt idx="2013">100000</cx:pt>
          <cx:pt idx="2014">140000</cx:pt>
          <cx:pt idx="2015">119000</cx:pt>
          <cx:pt idx="2016">73000</cx:pt>
          <cx:pt idx="2017">125000</cx:pt>
          <cx:pt idx="2018">150000</cx:pt>
          <cx:pt idx="2019">66000</cx:pt>
          <cx:pt idx="2020">115000</cx:pt>
          <cx:pt idx="2021">130000</cx:pt>
          <cx:pt idx="2022">190000</cx:pt>
          <cx:pt idx="2023">147000</cx:pt>
          <cx:pt idx="2024">86000</cx:pt>
          <cx:pt idx="2025">120000</cx:pt>
          <cx:pt idx="2026">66000</cx:pt>
          <cx:pt idx="2027">125000</cx:pt>
          <cx:pt idx="2028">53000</cx:pt>
          <cx:pt idx="2029">61950</cx:pt>
          <cx:pt idx="2030">47000</cx:pt>
          <cx:pt idx="2031">120000</cx:pt>
          <cx:pt idx="2032">66000</cx:pt>
          <cx:pt idx="2033">155000</cx:pt>
          <cx:pt idx="2034">94950</cx:pt>
          <cx:pt idx="2035">220000</cx:pt>
          <cx:pt idx="2036">139950</cx:pt>
          <cx:pt idx="2037">42500</cx:pt>
          <cx:pt idx="2038">186000</cx:pt>
          <cx:pt idx="2039">157000</cx:pt>
          <cx:pt idx="2040">295000</cx:pt>
          <cx:pt idx="2041">310000</cx:pt>
          <cx:pt idx="2042">131500</cx:pt>
          <cx:pt idx="2043">175000</cx:pt>
          <cx:pt idx="2044">298000</cx:pt>
          <cx:pt idx="2045">390000</cx:pt>
          <cx:pt idx="2046">169000</cx:pt>
          <cx:pt idx="2047">69950</cx:pt>
          <cx:pt idx="2048">175000</cx:pt>
          <cx:pt idx="2049">39500</cx:pt>
          <cx:pt idx="2050">59950</cx:pt>
          <cx:pt idx="2051">69000</cx:pt>
          <cx:pt idx="2052">78000</cx:pt>
          <cx:pt idx="2053">35950</cx:pt>
          <cx:pt idx="2054">48000</cx:pt>
          <cx:pt idx="2055">310000</cx:pt>
          <cx:pt idx="2056">220000</cx:pt>
          <cx:pt idx="2057">282000</cx:pt>
          <cx:pt idx="2058">380000</cx:pt>
          <cx:pt idx="2059">335000</cx:pt>
          <cx:pt idx="2060">157500</cx:pt>
          <cx:pt idx="2061">232500</cx:pt>
          <cx:pt idx="2062">131500</cx:pt>
          <cx:pt idx="2063">32250</cx:pt>
          <cx:pt idx="2064">253500</cx:pt>
          <cx:pt idx="2065">218000</cx:pt>
          <cx:pt idx="2066">310000</cx:pt>
          <cx:pt idx="2067">400000</cx:pt>
          <cx:pt idx="2068">175000</cx:pt>
          <cx:pt idx="2069">232500</cx:pt>
          <cx:pt idx="2070">310000</cx:pt>
          <cx:pt idx="2071">232500</cx:pt>
          <cx:pt idx="2072">89803</cx:pt>
          <cx:pt idx="2073">175000</cx:pt>
          <cx:pt idx="2074">125000</cx:pt>
          <cx:pt idx="2075">310000</cx:pt>
          <cx:pt idx="2076">149995</cx:pt>
          <cx:pt idx="2077">62500</cx:pt>
          <cx:pt idx="2078">140000</cx:pt>
          <cx:pt idx="2079">106500</cx:pt>
          <cx:pt idx="2080">64995</cx:pt>
          <cx:pt idx="2081">48500</cx:pt>
          <cx:pt idx="2082">40000</cx:pt>
          <cx:pt idx="2083">106500</cx:pt>
          <cx:pt idx="2084">110000</cx:pt>
          <cx:pt idx="2085">219950</cx:pt>
          <cx:pt idx="2086">48495</cx:pt>
          <cx:pt idx="2087">115500</cx:pt>
          <cx:pt idx="2088">154000</cx:pt>
          <cx:pt idx="2089">133000</cx:pt>
          <cx:pt idx="2090">74000</cx:pt>
          <cx:pt idx="2091">65000</cx:pt>
          <cx:pt idx="2092">96950</cx:pt>
          <cx:pt idx="2093">30000</cx:pt>
          <cx:pt idx="2094">149950</cx:pt>
          <cx:pt idx="2095">73950</cx:pt>
          <cx:pt idx="2096">36950</cx:pt>
          <cx:pt idx="2097">220000</cx:pt>
          <cx:pt idx="2098">25000</cx:pt>
          <cx:pt idx="2099">87000</cx:pt>
          <cx:pt idx="2100">169950</cx:pt>
          <cx:pt idx="2101">130000</cx:pt>
          <cx:pt idx="2102">94000</cx:pt>
          <cx:pt idx="2103">84000</cx:pt>
          <cx:pt idx="2104">224995</cx:pt>
          <cx:pt idx="2105">95000</cx:pt>
          <cx:pt idx="2106">68500</cx:pt>
          <cx:pt idx="2107">100000</cx:pt>
          <cx:pt idx="2108">67000</cx:pt>
          <cx:pt idx="2109">250000</cx:pt>
          <cx:pt idx="2110">62500</cx:pt>
          <cx:pt idx="2111">115500</cx:pt>
          <cx:pt idx="2112">155000</cx:pt>
          <cx:pt idx="2113">74950</cx:pt>
          <cx:pt idx="2114">58000</cx:pt>
          <cx:pt idx="2115">48495</cx:pt>
          <cx:pt idx="2116">48950</cx:pt>
          <cx:pt idx="2117">355000</cx:pt>
          <cx:pt idx="2118">185000</cx:pt>
          <cx:pt idx="2119">131950</cx:pt>
          <cx:pt idx="2120">54750</cx:pt>
          <cx:pt idx="2121">157246</cx:pt>
          <cx:pt idx="2122">110000</cx:pt>
          <cx:pt idx="2123">74500</cx:pt>
          <cx:pt idx="2124">210000</cx:pt>
          <cx:pt idx="2125">257500</cx:pt>
          <cx:pt idx="2126">47950</cx:pt>
          <cx:pt idx="2127">116995</cx:pt>
          <cx:pt idx="2128">139995</cx:pt>
          <cx:pt idx="2129">58250</cx:pt>
          <cx:pt idx="2130">78950</cx:pt>
          <cx:pt idx="2131">35000</cx:pt>
          <cx:pt idx="2132">224950</cx:pt>
          <cx:pt idx="2133">198000</cx:pt>
          <cx:pt idx="2134">155000</cx:pt>
          <cx:pt idx="2135">209995</cx:pt>
          <cx:pt idx="2136">182500</cx:pt>
          <cx:pt idx="2137">89995</cx:pt>
          <cx:pt idx="2138">185000</cx:pt>
          <cx:pt idx="2139">125000</cx:pt>
          <cx:pt idx="2140">60000</cx:pt>
          <cx:pt idx="2141">32000</cx:pt>
          <cx:pt idx="2142">79950</cx:pt>
          <cx:pt idx="2143">205000</cx:pt>
          <cx:pt idx="2144">155000</cx:pt>
          <cx:pt idx="2145">62995</cx:pt>
          <cx:pt idx="2146">285000</cx:pt>
          <cx:pt idx="2147">95730</cx:pt>
          <cx:pt idx="2148">125000</cx:pt>
          <cx:pt idx="2149">42000</cx:pt>
          <cx:pt idx="2150">82000</cx:pt>
          <cx:pt idx="2151">229950</cx:pt>
          <cx:pt idx="2152">119950</cx:pt>
          <cx:pt idx="2153">35000</cx:pt>
          <cx:pt idx="2154">106000</cx:pt>
          <cx:pt idx="2155">105995</cx:pt>
          <cx:pt idx="2156">230000</cx:pt>
          <cx:pt idx="2157">100000</cx:pt>
          <cx:pt idx="2158">131000</cx:pt>
          <cx:pt idx="2159">44000</cx:pt>
          <cx:pt idx="2160">32000</cx:pt>
          <cx:pt idx="2161">249950</cx:pt>
          <cx:pt idx="2162">123500</cx:pt>
          <cx:pt idx="2163">108500</cx:pt>
          <cx:pt idx="2164">40000</cx:pt>
          <cx:pt idx="2165">117000</cx:pt>
          <cx:pt idx="2166">63000</cx:pt>
          <cx:pt idx="2167">210000</cx:pt>
          <cx:pt idx="2168">96500</cx:pt>
          <cx:pt idx="2169">157000</cx:pt>
          <cx:pt idx="2170">180000</cx:pt>
          <cx:pt idx="2171">69950</cx:pt>
          <cx:pt idx="2172">136000</cx:pt>
          <cx:pt idx="2173">39000</cx:pt>
          <cx:pt idx="2174">118500</cx:pt>
          <cx:pt idx="2175">163000</cx:pt>
          <cx:pt idx="2176">78000</cx:pt>
          <cx:pt idx="2177">64950</cx:pt>
          <cx:pt idx="2178">120000</cx:pt>
          <cx:pt idx="2179">77000</cx:pt>
          <cx:pt idx="2180">63000</cx:pt>
          <cx:pt idx="2181">41500</cx:pt>
          <cx:pt idx="2182">159995</cx:pt>
          <cx:pt idx="2183">162000</cx:pt>
          <cx:pt idx="2184">79900</cx:pt>
          <cx:pt idx="2185">115500</cx:pt>
          <cx:pt idx="2186">123000</cx:pt>
          <cx:pt idx="2187">130000</cx:pt>
          <cx:pt idx="2188">136995</cx:pt>
          <cx:pt idx="2189">187500</cx:pt>
          <cx:pt idx="2190">125000</cx:pt>
          <cx:pt idx="2191">130000</cx:pt>
          <cx:pt idx="2192">41500</cx:pt>
          <cx:pt idx="2193">48500</cx:pt>
          <cx:pt idx="2194">249950</cx:pt>
          <cx:pt idx="2195">68450</cx:pt>
          <cx:pt idx="2196">95000</cx:pt>
          <cx:pt idx="2197">229950</cx:pt>
          <cx:pt idx="2198">49500</cx:pt>
          <cx:pt idx="2199">162500</cx:pt>
          <cx:pt idx="2200">140000</cx:pt>
          <cx:pt idx="2201">130500</cx:pt>
          <cx:pt idx="2202">124950</cx:pt>
          <cx:pt idx="2203">223500</cx:pt>
          <cx:pt idx="2204">248000</cx:pt>
          <cx:pt idx="2205">114000</cx:pt>
          <cx:pt idx="2206">92000</cx:pt>
          <cx:pt idx="2207">93000</cx:pt>
          <cx:pt idx="2208">124000</cx:pt>
          <cx:pt idx="2209">150000</cx:pt>
          <cx:pt idx="2210">51950</cx:pt>
          <cx:pt idx="2211">165000</cx:pt>
          <cx:pt idx="2212">750000</cx:pt>
          <cx:pt idx="2213">40845</cx:pt>
          <cx:pt idx="2214">76500</cx:pt>
          <cx:pt idx="2215">97500</cx:pt>
          <cx:pt idx="2216">59950</cx:pt>
          <cx:pt idx="2217">97500</cx:pt>
          <cx:pt idx="2218">89000</cx:pt>
          <cx:pt idx="2219">81000</cx:pt>
          <cx:pt idx="2220">167000</cx:pt>
          <cx:pt idx="2221">27000</cx:pt>
          <cx:pt idx="2222">40500</cx:pt>
          <cx:pt idx="2223">41450</cx:pt>
          <cx:pt idx="2224">130000</cx:pt>
          <cx:pt idx="2225">70495</cx:pt>
          <cx:pt idx="2226">285000</cx:pt>
          <cx:pt idx="2227">75000</cx:pt>
          <cx:pt idx="2228">14500</cx:pt>
          <cx:pt idx="2229">124750</cx:pt>
          <cx:pt idx="2230">138000</cx:pt>
          <cx:pt idx="2231">58000</cx:pt>
          <cx:pt idx="2232">131995</cx:pt>
          <cx:pt idx="2233">185000</cx:pt>
          <cx:pt idx="2234">165000</cx:pt>
          <cx:pt idx="2235">46500</cx:pt>
          <cx:pt idx="2236">43000</cx:pt>
          <cx:pt idx="2237">97995</cx:pt>
          <cx:pt idx="2238">89950</cx:pt>
          <cx:pt idx="2239">85000</cx:pt>
          <cx:pt idx="2240">56000</cx:pt>
          <cx:pt idx="2241">85000</cx:pt>
          <cx:pt idx="2242">128000</cx:pt>
          <cx:pt idx="2243">72450</cx:pt>
          <cx:pt idx="2244">46500</cx:pt>
          <cx:pt idx="2245">46500</cx:pt>
          <cx:pt idx="2246">94500</cx:pt>
          <cx:pt idx="2247">44500</cx:pt>
          <cx:pt idx="2248">46500</cx:pt>
          <cx:pt idx="2249">52000</cx:pt>
          <cx:pt idx="2250">45000</cx:pt>
          <cx:pt idx="2251">125000</cx:pt>
          <cx:pt idx="2252">59995</cx:pt>
          <cx:pt idx="2253">30000</cx:pt>
          <cx:pt idx="2254">22420</cx:pt>
          <cx:pt idx="2255">66000</cx:pt>
          <cx:pt idx="2256">52000</cx:pt>
          <cx:pt idx="2257">45000</cx:pt>
          <cx:pt idx="2258">60000</cx:pt>
          <cx:pt idx="2259">43000</cx:pt>
          <cx:pt idx="2260">159950</cx:pt>
          <cx:pt idx="2261">124950</cx:pt>
          <cx:pt idx="2262">74950</cx:pt>
          <cx:pt idx="2263">78000</cx:pt>
          <cx:pt idx="2264">70000</cx:pt>
          <cx:pt idx="2265">106000</cx:pt>
          <cx:pt idx="2266">109950</cx:pt>
          <cx:pt idx="2267">89950</cx:pt>
          <cx:pt idx="2268">89000</cx:pt>
          <cx:pt idx="2269">60000</cx:pt>
          <cx:pt idx="2270">85995</cx:pt>
          <cx:pt idx="2271">237950</cx:pt>
          <cx:pt idx="2272">28000</cx:pt>
          <cx:pt idx="2273">435000</cx:pt>
          <cx:pt idx="2274">151000</cx:pt>
          <cx:pt idx="2275">99000</cx:pt>
          <cx:pt idx="2276">168000</cx:pt>
          <cx:pt idx="2277">80000</cx:pt>
          <cx:pt idx="2278">225000</cx:pt>
          <cx:pt idx="2279">249000</cx:pt>
          <cx:pt idx="2280">245000</cx:pt>
          <cx:pt idx="2281">82000</cx:pt>
          <cx:pt idx="2282">119000</cx:pt>
          <cx:pt idx="2283">440000</cx:pt>
          <cx:pt idx="2284">124000</cx:pt>
          <cx:pt idx="2285">146000</cx:pt>
          <cx:pt idx="2286">135000</cx:pt>
          <cx:pt idx="2287">145995</cx:pt>
          <cx:pt idx="2288">79500</cx:pt>
          <cx:pt idx="2289">55500</cx:pt>
          <cx:pt idx="2290">78750</cx:pt>
          <cx:pt idx="2291">49950</cx:pt>
          <cx:pt idx="2292">96000</cx:pt>
          <cx:pt idx="2293">229000</cx:pt>
          <cx:pt idx="2294">35000</cx:pt>
          <cx:pt idx="2295">28500</cx:pt>
          <cx:pt idx="2296">320000</cx:pt>
          <cx:pt idx="2297">56000</cx:pt>
          <cx:pt idx="2298">116500</cx:pt>
          <cx:pt idx="2299">175000</cx:pt>
          <cx:pt idx="2300">42000</cx:pt>
          <cx:pt idx="2301">42000</cx:pt>
          <cx:pt idx="2302">64000</cx:pt>
          <cx:pt idx="2303">42000</cx:pt>
          <cx:pt idx="2304">29950</cx:pt>
          <cx:pt idx="2305">135000</cx:pt>
          <cx:pt idx="2306">105995</cx:pt>
          <cx:pt idx="2307">38500</cx:pt>
          <cx:pt idx="2308">115500</cx:pt>
          <cx:pt idx="2309">43000</cx:pt>
          <cx:pt idx="2310">82500</cx:pt>
          <cx:pt idx="2311">74500</cx:pt>
          <cx:pt idx="2312">33000</cx:pt>
          <cx:pt idx="2313">85995</cx:pt>
          <cx:pt idx="2314">64500</cx:pt>
          <cx:pt idx="2315">81950</cx:pt>
          <cx:pt idx="2316">63000</cx:pt>
          <cx:pt idx="2317">97000</cx:pt>
          <cx:pt idx="2318">70000</cx:pt>
          <cx:pt idx="2319">139500</cx:pt>
          <cx:pt idx="2320">64500</cx:pt>
          <cx:pt idx="2321">50995</cx:pt>
          <cx:pt idx="2322">130000</cx:pt>
          <cx:pt idx="2323">46500</cx:pt>
          <cx:pt idx="2324">39000</cx:pt>
          <cx:pt idx="2325">154950</cx:pt>
          <cx:pt idx="2326">95500</cx:pt>
          <cx:pt idx="2327">73500</cx:pt>
          <cx:pt idx="2328">50950</cx:pt>
          <cx:pt idx="2329">25500</cx:pt>
          <cx:pt idx="2330">99950</cx:pt>
          <cx:pt idx="2331">81500</cx:pt>
          <cx:pt idx="2332">156950</cx:pt>
          <cx:pt idx="2333">73500</cx:pt>
          <cx:pt idx="2334">110000</cx:pt>
          <cx:pt idx="2335">80000</cx:pt>
          <cx:pt idx="2336">34950</cx:pt>
          <cx:pt idx="2337">98950</cx:pt>
          <cx:pt idx="2338">85000</cx:pt>
          <cx:pt idx="2339">277500</cx:pt>
          <cx:pt idx="2340">205000</cx:pt>
          <cx:pt idx="2341">124000</cx:pt>
          <cx:pt idx="2342">31500</cx:pt>
          <cx:pt idx="2343">75000</cx:pt>
          <cx:pt idx="2344">57500</cx:pt>
          <cx:pt idx="2345">110000</cx:pt>
          <cx:pt idx="2346">177000</cx:pt>
          <cx:pt idx="2347">55000</cx:pt>
          <cx:pt idx="2348">35000</cx:pt>
          <cx:pt idx="2349">309950</cx:pt>
          <cx:pt idx="2350">140000</cx:pt>
          <cx:pt idx="2351">53500</cx:pt>
          <cx:pt idx="2352">257000</cx:pt>
          <cx:pt idx="2353">216000</cx:pt>
          <cx:pt idx="2354">138032</cx:pt>
          <cx:pt idx="2355">175995</cx:pt>
          <cx:pt idx="2356">36500</cx:pt>
          <cx:pt idx="2357">169950</cx:pt>
          <cx:pt idx="2358">115500</cx:pt>
          <cx:pt idx="2359">60000</cx:pt>
          <cx:pt idx="2360">104000</cx:pt>
          <cx:pt idx="2361">299995</cx:pt>
          <cx:pt idx="2362">202000</cx:pt>
          <cx:pt idx="2363">121000</cx:pt>
          <cx:pt idx="2364">103000</cx:pt>
          <cx:pt idx="2365">134950</cx:pt>
          <cx:pt idx="2366">156000</cx:pt>
          <cx:pt idx="2367">80000</cx:pt>
          <cx:pt idx="2368">81000</cx:pt>
          <cx:pt idx="2369">134000</cx:pt>
          <cx:pt idx="2370">500000</cx:pt>
          <cx:pt idx="2371">67950</cx:pt>
          <cx:pt idx="2372">185000</cx:pt>
          <cx:pt idx="2373">160000</cx:pt>
          <cx:pt idx="2374">31500</cx:pt>
          <cx:pt idx="2375">112500</cx:pt>
          <cx:pt idx="2376">120000</cx:pt>
          <cx:pt idx="2377">172500</cx:pt>
          <cx:pt idx="2378">74000</cx:pt>
          <cx:pt idx="2379">55000</cx:pt>
          <cx:pt idx="2380">45000</cx:pt>
          <cx:pt idx="2381">39950</cx:pt>
          <cx:pt idx="2382">148000</cx:pt>
          <cx:pt idx="2383">57500</cx:pt>
          <cx:pt idx="2384">72000</cx:pt>
          <cx:pt idx="2385">124000</cx:pt>
          <cx:pt idx="2386">51500</cx:pt>
          <cx:pt idx="2387">114000</cx:pt>
          <cx:pt idx="2388">31500</cx:pt>
          <cx:pt idx="2389">114950</cx:pt>
          <cx:pt idx="2390">33950</cx:pt>
          <cx:pt idx="2391">115000</cx:pt>
          <cx:pt idx="2392">44950</cx:pt>
          <cx:pt idx="2393">57000</cx:pt>
          <cx:pt idx="2394">195000</cx:pt>
          <cx:pt idx="2395">82000</cx:pt>
          <cx:pt idx="2396">229950</cx:pt>
          <cx:pt idx="2397">145000</cx:pt>
          <cx:pt idx="2398">52500</cx:pt>
          <cx:pt idx="2399">70000</cx:pt>
          <cx:pt idx="2400">160000</cx:pt>
          <cx:pt idx="2401">89000</cx:pt>
          <cx:pt idx="2402">80000</cx:pt>
          <cx:pt idx="2403">84000</cx:pt>
          <cx:pt idx="2404">43000</cx:pt>
          <cx:pt idx="2405">85000</cx:pt>
          <cx:pt idx="2406">155000</cx:pt>
          <cx:pt idx="2407">107500</cx:pt>
          <cx:pt idx="2408">75000</cx:pt>
          <cx:pt idx="2409">39750</cx:pt>
          <cx:pt idx="2410">32950</cx:pt>
          <cx:pt idx="2411">89995</cx:pt>
          <cx:pt idx="2412">92500</cx:pt>
          <cx:pt idx="2413">93000</cx:pt>
          <cx:pt idx="2414">145000</cx:pt>
          <cx:pt idx="2415">120000</cx:pt>
          <cx:pt idx="2416">124000</cx:pt>
          <cx:pt idx="2417">64500</cx:pt>
          <cx:pt idx="2418">82000</cx:pt>
          <cx:pt idx="2419">89950</cx:pt>
          <cx:pt idx="2420">42000</cx:pt>
          <cx:pt idx="2421">122500</cx:pt>
          <cx:pt idx="2422">104750</cx:pt>
          <cx:pt idx="2423">115000</cx:pt>
          <cx:pt idx="2424">69950</cx:pt>
          <cx:pt idx="2425">29500</cx:pt>
          <cx:pt idx="2426">15500</cx:pt>
          <cx:pt idx="2427">81000</cx:pt>
          <cx:pt idx="2428">42500</cx:pt>
          <cx:pt idx="2429">104950</cx:pt>
          <cx:pt idx="2430">137500</cx:pt>
          <cx:pt idx="2431">250000</cx:pt>
          <cx:pt idx="2432">85000</cx:pt>
          <cx:pt idx="2433">143500</cx:pt>
          <cx:pt idx="2434">59950</cx:pt>
          <cx:pt idx="2435">104650</cx:pt>
          <cx:pt idx="2436">51000</cx:pt>
          <cx:pt idx="2437">26500</cx:pt>
          <cx:pt idx="2438">67500</cx:pt>
          <cx:pt idx="2439">32950</cx:pt>
          <cx:pt idx="2440">89000</cx:pt>
          <cx:pt idx="2441">104650</cx:pt>
          <cx:pt idx="2442">74000</cx:pt>
          <cx:pt idx="2443">37500</cx:pt>
          <cx:pt idx="2444">82500</cx:pt>
          <cx:pt idx="2445">48000</cx:pt>
          <cx:pt idx="2446">78500</cx:pt>
          <cx:pt idx="2447">59995</cx:pt>
          <cx:pt idx="2448">69000</cx:pt>
          <cx:pt idx="2449">151950</cx:pt>
          <cx:pt idx="2450">114000</cx:pt>
          <cx:pt idx="2451">174930</cx:pt>
          <cx:pt idx="2452">140280</cx:pt>
          <cx:pt idx="2453">79000</cx:pt>
          <cx:pt idx="2454">38000</cx:pt>
          <cx:pt idx="2455">78500</cx:pt>
          <cx:pt idx="2456">13600</cx:pt>
          <cx:pt idx="2457">222000</cx:pt>
          <cx:pt idx="2458">155000</cx:pt>
          <cx:pt idx="2459">305000</cx:pt>
          <cx:pt idx="2460">54450</cx:pt>
          <cx:pt idx="2461">97000</cx:pt>
          <cx:pt idx="2462">172000</cx:pt>
          <cx:pt idx="2463">94995</cx:pt>
          <cx:pt idx="2464">117000</cx:pt>
          <cx:pt idx="2465">116000</cx:pt>
          <cx:pt idx="2466">95000</cx:pt>
          <cx:pt idx="2467">103000</cx:pt>
          <cx:pt idx="2468">29500</cx:pt>
          <cx:pt idx="2469">115000</cx:pt>
          <cx:pt idx="2470">120000</cx:pt>
          <cx:pt idx="2471">44950</cx:pt>
          <cx:pt idx="2472">215000</cx:pt>
          <cx:pt idx="2473">115000</cx:pt>
          <cx:pt idx="2474">180000</cx:pt>
          <cx:pt idx="2475">33950</cx:pt>
          <cx:pt idx="2476">58000</cx:pt>
          <cx:pt idx="2477">75000</cx:pt>
          <cx:pt idx="2478">41500</cx:pt>
          <cx:pt idx="2479">30000</cx:pt>
          <cx:pt idx="2480">98950</cx:pt>
          <cx:pt idx="2481">36000</cx:pt>
          <cx:pt idx="2482">40500</cx:pt>
          <cx:pt idx="2483">89500</cx:pt>
          <cx:pt idx="2484">78000</cx:pt>
          <cx:pt idx="2485">33950</cx:pt>
          <cx:pt idx="2486">165000</cx:pt>
          <cx:pt idx="2487">181000</cx:pt>
          <cx:pt idx="2488">90000</cx:pt>
          <cx:pt idx="2489">119500</cx:pt>
          <cx:pt idx="2490">123500</cx:pt>
          <cx:pt idx="2491">156500</cx:pt>
          <cx:pt idx="2492">57500</cx:pt>
          <cx:pt idx="2493">237500</cx:pt>
          <cx:pt idx="2494">59950</cx:pt>
          <cx:pt idx="2495">97000</cx:pt>
          <cx:pt idx="2496">51500</cx:pt>
          <cx:pt idx="2497">165000</cx:pt>
          <cx:pt idx="2498">37000</cx:pt>
          <cx:pt idx="2499">55000</cx:pt>
          <cx:pt idx="2500">198458</cx:pt>
          <cx:pt idx="2501">115000</cx:pt>
          <cx:pt idx="2502">125000</cx:pt>
          <cx:pt idx="2503">77000</cx:pt>
          <cx:pt idx="2504">40000</cx:pt>
          <cx:pt idx="2505">206000</cx:pt>
          <cx:pt idx="2506">85000</cx:pt>
          <cx:pt idx="2507">65000</cx:pt>
          <cx:pt idx="2508">145000</cx:pt>
          <cx:pt idx="2509">73500</cx:pt>
          <cx:pt idx="2510">73500</cx:pt>
          <cx:pt idx="2511">156000</cx:pt>
          <cx:pt idx="2512">118000</cx:pt>
          <cx:pt idx="2513">128000</cx:pt>
          <cx:pt idx="2514">70000</cx:pt>
          <cx:pt idx="2515">38950</cx:pt>
          <cx:pt idx="2516">52000</cx:pt>
          <cx:pt idx="2517">49950</cx:pt>
          <cx:pt idx="2518">110000</cx:pt>
          <cx:pt idx="2519">27500</cx:pt>
          <cx:pt idx="2520">42500</cx:pt>
          <cx:pt idx="2521">119950</cx:pt>
          <cx:pt idx="2522">55950</cx:pt>
          <cx:pt idx="2523">110000</cx:pt>
          <cx:pt idx="2524">115750</cx:pt>
          <cx:pt idx="2525">97500</cx:pt>
          <cx:pt idx="2526">150000</cx:pt>
          <cx:pt idx="2527">121000</cx:pt>
          <cx:pt idx="2528">105000</cx:pt>
          <cx:pt idx="2529">59950</cx:pt>
          <cx:pt idx="2530">173500</cx:pt>
          <cx:pt idx="2531">90000</cx:pt>
          <cx:pt idx="2532">51500</cx:pt>
          <cx:pt idx="2533">65000</cx:pt>
          <cx:pt idx="2534">135000</cx:pt>
          <cx:pt idx="2535">411007</cx:pt>
          <cx:pt idx="2536">105000</cx:pt>
          <cx:pt idx="2537">95000</cx:pt>
          <cx:pt idx="2538">135000</cx:pt>
          <cx:pt idx="2539">73000</cx:pt>
          <cx:pt idx="2540">137950</cx:pt>
          <cx:pt idx="2541">215000</cx:pt>
          <cx:pt idx="2542">125000</cx:pt>
          <cx:pt idx="2543">69949</cx:pt>
          <cx:pt idx="2544">95000</cx:pt>
          <cx:pt idx="2545">125000</cx:pt>
          <cx:pt idx="2546">54000</cx:pt>
          <cx:pt idx="2547">70950</cx:pt>
          <cx:pt idx="2548">49000</cx:pt>
          <cx:pt idx="2549">180000</cx:pt>
          <cx:pt idx="2550">230000</cx:pt>
          <cx:pt idx="2551">135000</cx:pt>
          <cx:pt idx="2552">232500</cx:pt>
          <cx:pt idx="2553">119500</cx:pt>
          <cx:pt idx="2554">133495</cx:pt>
          <cx:pt idx="2555">43000</cx:pt>
          <cx:pt idx="2556">160000</cx:pt>
          <cx:pt idx="2557">160000</cx:pt>
          <cx:pt idx="2558">36000</cx:pt>
          <cx:pt idx="2559">45500</cx:pt>
          <cx:pt idx="2560">172500</cx:pt>
          <cx:pt idx="2561">78000</cx:pt>
          <cx:pt idx="2562">53800</cx:pt>
          <cx:pt idx="2563">29000</cx:pt>
          <cx:pt idx="2564">8000</cx:pt>
          <cx:pt idx="2565">94995</cx:pt>
          <cx:pt idx="2566">97000</cx:pt>
          <cx:pt idx="2567">41000</cx:pt>
          <cx:pt idx="2568">31000</cx:pt>
          <cx:pt idx="2569">140000</cx:pt>
          <cx:pt idx="2570">145950</cx:pt>
          <cx:pt idx="2571">89000</cx:pt>
          <cx:pt idx="2572">160000</cx:pt>
          <cx:pt idx="2573">40000</cx:pt>
          <cx:pt idx="2574">49950</cx:pt>
          <cx:pt idx="2575">97995</cx:pt>
          <cx:pt idx="2576">137000</cx:pt>
          <cx:pt idx="2577">59950</cx:pt>
          <cx:pt idx="2578">65000</cx:pt>
          <cx:pt idx="2579">162500</cx:pt>
          <cx:pt idx="2580">224000</cx:pt>
          <cx:pt idx="2581">77000</cx:pt>
          <cx:pt idx="2582">58080</cx:pt>
          <cx:pt idx="2583">31500</cx:pt>
          <cx:pt idx="2584">52000</cx:pt>
          <cx:pt idx="2585">76575</cx:pt>
          <cx:pt idx="2586">20000</cx:pt>
          <cx:pt idx="2587">30000</cx:pt>
          <cx:pt idx="2588">65000</cx:pt>
          <cx:pt idx="2589">34500</cx:pt>
          <cx:pt idx="2590">76575</cx:pt>
          <cx:pt idx="2591">90500</cx:pt>
          <cx:pt idx="2592">149950</cx:pt>
          <cx:pt idx="2593">29000</cx:pt>
          <cx:pt idx="2594">53000</cx:pt>
          <cx:pt idx="2595">73000</cx:pt>
          <cx:pt idx="2596">66950</cx:pt>
          <cx:pt idx="2597">115000</cx:pt>
          <cx:pt idx="2598">130000</cx:pt>
          <cx:pt idx="2599">53000</cx:pt>
          <cx:pt idx="2600">103500</cx:pt>
          <cx:pt idx="2601">184000</cx:pt>
          <cx:pt idx="2602">45000</cx:pt>
          <cx:pt idx="2603">154995</cx:pt>
          <cx:pt idx="2604">99500</cx:pt>
          <cx:pt idx="2605">157500</cx:pt>
          <cx:pt idx="2606">145000</cx:pt>
          <cx:pt idx="2607">45500</cx:pt>
          <cx:pt idx="2608">73500</cx:pt>
          <cx:pt idx="2609">160000</cx:pt>
          <cx:pt idx="2610">45750</cx:pt>
          <cx:pt idx="2611">63475</cx:pt>
          <cx:pt idx="2612">103000</cx:pt>
          <cx:pt idx="2613">40800</cx:pt>
          <cx:pt idx="2614">99950</cx:pt>
          <cx:pt idx="2615">160000</cx:pt>
          <cx:pt idx="2616">160950</cx:pt>
          <cx:pt idx="2617">39000</cx:pt>
          <cx:pt idx="2618">78500</cx:pt>
          <cx:pt idx="2619">40000</cx:pt>
          <cx:pt idx="2620">359000</cx:pt>
          <cx:pt idx="2621">136000</cx:pt>
          <cx:pt idx="2622">79950</cx:pt>
          <cx:pt idx="2623">33500</cx:pt>
          <cx:pt idx="2624">34995</cx:pt>
          <cx:pt idx="2625">30000</cx:pt>
          <cx:pt idx="2626">124995</cx:pt>
          <cx:pt idx="2627">144500</cx:pt>
          <cx:pt idx="2628">71950</cx:pt>
          <cx:pt idx="2629">30000</cx:pt>
          <cx:pt idx="2630">190000</cx:pt>
          <cx:pt idx="2631">118000</cx:pt>
          <cx:pt idx="2632">41000</cx:pt>
          <cx:pt idx="2633">127000</cx:pt>
          <cx:pt idx="2634">176500</cx:pt>
          <cx:pt idx="2635">167500</cx:pt>
          <cx:pt idx="2636">153950</cx:pt>
          <cx:pt idx="2637">76000</cx:pt>
          <cx:pt idx="2638">161000</cx:pt>
          <cx:pt idx="2639">124000</cx:pt>
          <cx:pt idx="2640">45000</cx:pt>
          <cx:pt idx="2641">133500</cx:pt>
          <cx:pt idx="2642">312500</cx:pt>
          <cx:pt idx="2643">54500</cx:pt>
          <cx:pt idx="2644">51500</cx:pt>
          <cx:pt idx="2645">112950</cx:pt>
          <cx:pt idx="2646">111995</cx:pt>
          <cx:pt idx="2647">99500</cx:pt>
          <cx:pt idx="2648">127000</cx:pt>
          <cx:pt idx="2649">130000</cx:pt>
          <cx:pt idx="2650">120000</cx:pt>
          <cx:pt idx="2651">120000</cx:pt>
          <cx:pt idx="2652">37000</cx:pt>
          <cx:pt idx="2653">42000</cx:pt>
          <cx:pt idx="2654">249995</cx:pt>
          <cx:pt idx="2655">79950</cx:pt>
          <cx:pt idx="2656">39500</cx:pt>
          <cx:pt idx="2657">45500</cx:pt>
          <cx:pt idx="2658">110500</cx:pt>
          <cx:pt idx="2659">85000</cx:pt>
          <cx:pt idx="2660">94995</cx:pt>
          <cx:pt idx="2661">87000</cx:pt>
          <cx:pt idx="2662">118745</cx:pt>
          <cx:pt idx="2663">43000</cx:pt>
          <cx:pt idx="2664">55500</cx:pt>
          <cx:pt idx="2665">138000</cx:pt>
          <cx:pt idx="2666">148950</cx:pt>
          <cx:pt idx="2667">99950</cx:pt>
          <cx:pt idx="2668">34000</cx:pt>
          <cx:pt idx="2669">66000</cx:pt>
          <cx:pt idx="2670">104950</cx:pt>
          <cx:pt idx="2671">130000</cx:pt>
          <cx:pt idx="2672">52950</cx:pt>
          <cx:pt idx="2673">185000</cx:pt>
          <cx:pt idx="2674">101250</cx:pt>
          <cx:pt idx="2675">114500</cx:pt>
          <cx:pt idx="2676">116000</cx:pt>
          <cx:pt idx="2677">85000</cx:pt>
          <cx:pt idx="2678">172500</cx:pt>
          <cx:pt idx="2679">99950</cx:pt>
          <cx:pt idx="2680">67000</cx:pt>
          <cx:pt idx="2681">135000</cx:pt>
          <cx:pt idx="2682">29890</cx:pt>
          <cx:pt idx="2683">15000</cx:pt>
          <cx:pt idx="2684">124000</cx:pt>
          <cx:pt idx="2685">47250</cx:pt>
          <cx:pt idx="2686">85000</cx:pt>
          <cx:pt idx="2687">73500</cx:pt>
          <cx:pt idx="2688">59950</cx:pt>
          <cx:pt idx="2689">45500</cx:pt>
          <cx:pt idx="2690">172500</cx:pt>
          <cx:pt idx="2691">39000</cx:pt>
          <cx:pt idx="2692">27000</cx:pt>
          <cx:pt idx="2693">205000</cx:pt>
          <cx:pt idx="2694">85995</cx:pt>
          <cx:pt idx="2695">119500</cx:pt>
          <cx:pt idx="2696">30500</cx:pt>
          <cx:pt idx="2697">210000</cx:pt>
          <cx:pt idx="2698">160000</cx:pt>
          <cx:pt idx="2699">138500</cx:pt>
          <cx:pt idx="2700">87000</cx:pt>
          <cx:pt idx="2701">162000</cx:pt>
          <cx:pt idx="2702">30500</cx:pt>
          <cx:pt idx="2703">47500</cx:pt>
          <cx:pt idx="2704">95000</cx:pt>
          <cx:pt idx="2705">74000</cx:pt>
          <cx:pt idx="2706">124999</cx:pt>
          <cx:pt idx="2707">37950</cx:pt>
          <cx:pt idx="2708">235000</cx:pt>
          <cx:pt idx="2709">79500</cx:pt>
          <cx:pt idx="2710">195000</cx:pt>
          <cx:pt idx="2711">88000</cx:pt>
          <cx:pt idx="2712">160000</cx:pt>
          <cx:pt idx="2713">43500</cx:pt>
          <cx:pt idx="2714">73500</cx:pt>
          <cx:pt idx="2715">142500</cx:pt>
          <cx:pt idx="2716">310000</cx:pt>
          <cx:pt idx="2717">87000</cx:pt>
          <cx:pt idx="2718">121000</cx:pt>
          <cx:pt idx="2719">85995</cx:pt>
          <cx:pt idx="2720">131450</cx:pt>
          <cx:pt idx="2721">145000</cx:pt>
          <cx:pt idx="2722">115000</cx:pt>
          <cx:pt idx="2723">125000</cx:pt>
          <cx:pt idx="2724">120000</cx:pt>
          <cx:pt idx="2725">41500</cx:pt>
          <cx:pt idx="2726">235000</cx:pt>
          <cx:pt idx="2727">104650</cx:pt>
          <cx:pt idx="2728">81500</cx:pt>
          <cx:pt idx="2729">156500</cx:pt>
          <cx:pt idx="2730">112950</cx:pt>
          <cx:pt idx="2731">178000</cx:pt>
          <cx:pt idx="2732">30500</cx:pt>
          <cx:pt idx="2733">84000</cx:pt>
          <cx:pt idx="2734">140280</cx:pt>
          <cx:pt idx="2735">124000</cx:pt>
          <cx:pt idx="2736">79500</cx:pt>
          <cx:pt idx="2737">119500</cx:pt>
          <cx:pt idx="2738">23950</cx:pt>
          <cx:pt idx="2739">76575</cx:pt>
          <cx:pt idx="2740">129950</cx:pt>
          <cx:pt idx="2741">140000</cx:pt>
          <cx:pt idx="2742">175000</cx:pt>
          <cx:pt idx="2743">125000</cx:pt>
          <cx:pt idx="2744">74000</cx:pt>
          <cx:pt idx="2745">89995</cx:pt>
          <cx:pt idx="2746">68000</cx:pt>
          <cx:pt idx="2747">31000</cx:pt>
          <cx:pt idx="2748">135000</cx:pt>
          <cx:pt idx="2749">53000</cx:pt>
          <cx:pt idx="2750">79950</cx:pt>
          <cx:pt idx="2751">74950</cx:pt>
          <cx:pt idx="2752">249995</cx:pt>
          <cx:pt idx="2753">125000</cx:pt>
          <cx:pt idx="2754">67000</cx:pt>
          <cx:pt idx="2755">41500</cx:pt>
          <cx:pt idx="2756">45000</cx:pt>
          <cx:pt idx="2757">51950</cx:pt>
          <cx:pt idx="2758">40000</cx:pt>
          <cx:pt idx="2759">115000</cx:pt>
          <cx:pt idx="2760">33000</cx:pt>
          <cx:pt idx="2761">89000</cx:pt>
          <cx:pt idx="2762">172500</cx:pt>
          <cx:pt idx="2763">47500</cx:pt>
          <cx:pt idx="2764">6000</cx:pt>
          <cx:pt idx="2765">96500</cx:pt>
          <cx:pt idx="2766">112000</cx:pt>
          <cx:pt idx="2767">147500</cx:pt>
          <cx:pt idx="2768">560000</cx:pt>
          <cx:pt idx="2769">200000</cx:pt>
          <cx:pt idx="2770">142495</cx:pt>
          <cx:pt idx="2771">106000</cx:pt>
          <cx:pt idx="2772">130000</cx:pt>
          <cx:pt idx="2773">162500</cx:pt>
          <cx:pt idx="2774">120000</cx:pt>
          <cx:pt idx="2775">70000</cx:pt>
          <cx:pt idx="2776">130000</cx:pt>
          <cx:pt idx="2777">32000</cx:pt>
          <cx:pt idx="2778">89000</cx:pt>
          <cx:pt idx="2779">67950</cx:pt>
          <cx:pt idx="2780">135000</cx:pt>
          <cx:pt idx="2781">29950</cx:pt>
          <cx:pt idx="2782">82500</cx:pt>
          <cx:pt idx="2783">42500</cx:pt>
          <cx:pt idx="2784">53500</cx:pt>
          <cx:pt idx="2785">43500</cx:pt>
          <cx:pt idx="2786">85000</cx:pt>
          <cx:pt idx="2787">99950</cx:pt>
          <cx:pt idx="2788">230000</cx:pt>
          <cx:pt idx="2789">48500</cx:pt>
          <cx:pt idx="2790">45000</cx:pt>
          <cx:pt idx="2791">43000</cx:pt>
          <cx:pt idx="2792">75000</cx:pt>
          <cx:pt idx="2793">115500</cx:pt>
          <cx:pt idx="2794">115000</cx:pt>
          <cx:pt idx="2795">104650</cx:pt>
          <cx:pt idx="2796">33950</cx:pt>
          <cx:pt idx="2797">145000</cx:pt>
          <cx:pt idx="2798">45000</cx:pt>
          <cx:pt idx="2799">59950</cx:pt>
          <cx:pt idx="2800">157500</cx:pt>
          <cx:pt idx="2801">29995</cx:pt>
          <cx:pt idx="2802">190000</cx:pt>
          <cx:pt idx="2803">30500</cx:pt>
          <cx:pt idx="2804">84950</cx:pt>
          <cx:pt idx="2805">106500</cx:pt>
          <cx:pt idx="2806">116000</cx:pt>
          <cx:pt idx="2807">116000</cx:pt>
          <cx:pt idx="2808">97500</cx:pt>
          <cx:pt idx="2809">110000</cx:pt>
          <cx:pt idx="2810">133000</cx:pt>
          <cx:pt idx="2811">59950</cx:pt>
          <cx:pt idx="2812">49995</cx:pt>
          <cx:pt idx="2813">101000</cx:pt>
          <cx:pt idx="2814">134000</cx:pt>
          <cx:pt idx="2815">146950</cx:pt>
          <cx:pt idx="2816">58000</cx:pt>
          <cx:pt idx="2817">53000</cx:pt>
          <cx:pt idx="2818">135000</cx:pt>
          <cx:pt idx="2819">102750</cx:pt>
          <cx:pt idx="2820">28000</cx:pt>
          <cx:pt idx="2821">79500</cx:pt>
          <cx:pt idx="2822">55950</cx:pt>
          <cx:pt idx="2823">124000</cx:pt>
          <cx:pt idx="2824">75000</cx:pt>
          <cx:pt idx="2825">91950</cx:pt>
          <cx:pt idx="2826">83700</cx:pt>
          <cx:pt idx="2827">182950</cx:pt>
          <cx:pt idx="2828">72000</cx:pt>
          <cx:pt idx="2829">139950</cx:pt>
          <cx:pt idx="2830">67950</cx:pt>
          <cx:pt idx="2831">114000</cx:pt>
          <cx:pt idx="2832">169950</cx:pt>
          <cx:pt idx="2833">60000</cx:pt>
          <cx:pt idx="2834">160000</cx:pt>
          <cx:pt idx="2835">51500</cx:pt>
          <cx:pt idx="2836">130000</cx:pt>
          <cx:pt idx="2837">228000</cx:pt>
          <cx:pt idx="2838">32995</cx:pt>
          <cx:pt idx="2839">47500</cx:pt>
          <cx:pt idx="2840">28500</cx:pt>
          <cx:pt idx="2841">242000</cx:pt>
          <cx:pt idx="2842">119000</cx:pt>
          <cx:pt idx="2843">28950</cx:pt>
          <cx:pt idx="2844">90000</cx:pt>
          <cx:pt idx="2845">139950</cx:pt>
          <cx:pt idx="2846">132000</cx:pt>
          <cx:pt idx="2847">195000</cx:pt>
          <cx:pt idx="2848">164000</cx:pt>
          <cx:pt idx="2849">53000</cx:pt>
          <cx:pt idx="2850">115000</cx:pt>
          <cx:pt idx="2851">16950</cx:pt>
          <cx:pt idx="2852">59995</cx:pt>
          <cx:pt idx="2853">138000</cx:pt>
          <cx:pt idx="2854">124999</cx:pt>
          <cx:pt idx="2855">198750</cx:pt>
          <cx:pt idx="2856">81500</cx:pt>
          <cx:pt idx="2857">214950</cx:pt>
          <cx:pt idx="2858">85995</cx:pt>
          <cx:pt idx="2859">195000</cx:pt>
          <cx:pt idx="2860">122500</cx:pt>
          <cx:pt idx="2861">87000</cx:pt>
          <cx:pt idx="2862">159950</cx:pt>
          <cx:pt idx="2863">154000</cx:pt>
          <cx:pt idx="2864">154995</cx:pt>
          <cx:pt idx="2865">242000</cx:pt>
          <cx:pt idx="2866">55000</cx:pt>
          <cx:pt idx="2867">365000</cx:pt>
          <cx:pt idx="2868">64000</cx:pt>
          <cx:pt idx="2869">204500</cx:pt>
          <cx:pt idx="2870">148000</cx:pt>
          <cx:pt idx="2871">63500</cx:pt>
          <cx:pt idx="2872">80000</cx:pt>
          <cx:pt idx="2873">135000</cx:pt>
          <cx:pt idx="2874">44950</cx:pt>
          <cx:pt idx="2875">270000</cx:pt>
          <cx:pt idx="2876">98950</cx:pt>
          <cx:pt idx="2877">77000</cx:pt>
          <cx:pt idx="2878">31000</cx:pt>
          <cx:pt idx="2879">119900</cx:pt>
          <cx:pt idx="2880">77000</cx:pt>
          <cx:pt idx="2881">27500</cx:pt>
          <cx:pt idx="2882">249000</cx:pt>
          <cx:pt idx="2883">92500</cx:pt>
          <cx:pt idx="2884">195000</cx:pt>
          <cx:pt idx="2885">114500</cx:pt>
          <cx:pt idx="2886">91000</cx:pt>
          <cx:pt idx="2887">117600</cx:pt>
          <cx:pt idx="2888">22000</cx:pt>
          <cx:pt idx="2889">89500</cx:pt>
          <cx:pt idx="2890">139000</cx:pt>
          <cx:pt idx="2891">49950</cx:pt>
          <cx:pt idx="2892">80500</cx:pt>
          <cx:pt idx="2893">30000</cx:pt>
          <cx:pt idx="2894">62000</cx:pt>
          <cx:pt idx="2895">17000</cx:pt>
          <cx:pt idx="2896">96995</cx:pt>
          <cx:pt idx="2897">142500</cx:pt>
          <cx:pt idx="2898">95000</cx:pt>
          <cx:pt idx="2899">6000</cx:pt>
          <cx:pt idx="2900">159500</cx:pt>
          <cx:pt idx="2901">175995</cx:pt>
          <cx:pt idx="2902">87500</cx:pt>
          <cx:pt idx="2903">116875</cx:pt>
          <cx:pt idx="2904">130000</cx:pt>
          <cx:pt idx="2905">126000</cx:pt>
          <cx:pt idx="2906">120000</cx:pt>
          <cx:pt idx="2907">146000</cx:pt>
          <cx:pt idx="2908">124000</cx:pt>
          <cx:pt idx="2909">30250</cx:pt>
          <cx:pt idx="2910">116500</cx:pt>
          <cx:pt idx="2911">105000</cx:pt>
          <cx:pt idx="2912">87000</cx:pt>
          <cx:pt idx="2913">118000</cx:pt>
          <cx:pt idx="2914">36000</cx:pt>
          <cx:pt idx="2915">89000</cx:pt>
          <cx:pt idx="2916">67000</cx:pt>
          <cx:pt idx="2917">95288</cx:pt>
          <cx:pt idx="2918">66000</cx:pt>
          <cx:pt idx="2919">60000</cx:pt>
          <cx:pt idx="2920">110000</cx:pt>
          <cx:pt idx="2921">28000</cx:pt>
          <cx:pt idx="2922">50000</cx:pt>
          <cx:pt idx="2923">52000</cx:pt>
          <cx:pt idx="2924">42000</cx:pt>
          <cx:pt idx="2925">130000</cx:pt>
          <cx:pt idx="2926">39995</cx:pt>
          <cx:pt idx="2927">135000</cx:pt>
          <cx:pt idx="2928">115000</cx:pt>
          <cx:pt idx="2929">82000</cx:pt>
          <cx:pt idx="2930">144000</cx:pt>
          <cx:pt idx="2931">282500</cx:pt>
          <cx:pt idx="2932">280000</cx:pt>
          <cx:pt idx="2933">79500</cx:pt>
          <cx:pt idx="2934">124000</cx:pt>
          <cx:pt idx="2935">149950</cx:pt>
          <cx:pt idx="2936">45000</cx:pt>
          <cx:pt idx="2937">112000</cx:pt>
          <cx:pt idx="2938">93000</cx:pt>
          <cx:pt idx="2939">65000</cx:pt>
          <cx:pt idx="2940">238000</cx:pt>
          <cx:pt idx="2941">145000</cx:pt>
          <cx:pt idx="2942">87000</cx:pt>
          <cx:pt idx="2943">77000</cx:pt>
          <cx:pt idx="2944">160000</cx:pt>
          <cx:pt idx="2945">59950</cx:pt>
          <cx:pt idx="2946">24500</cx:pt>
          <cx:pt idx="2947">159950</cx:pt>
          <cx:pt idx="2948">116875</cx:pt>
          <cx:pt idx="2949">115000</cx:pt>
          <cx:pt idx="2950">83250</cx:pt>
          <cx:pt idx="2951">104950</cx:pt>
          <cx:pt idx="2952">59950</cx:pt>
          <cx:pt idx="2953">59950</cx:pt>
          <cx:pt idx="2954">36000</cx:pt>
          <cx:pt idx="2955">285000</cx:pt>
          <cx:pt idx="2956">140000</cx:pt>
          <cx:pt idx="2957">89950</cx:pt>
          <cx:pt idx="2958">134500</cx:pt>
          <cx:pt idx="2959">122500</cx:pt>
          <cx:pt idx="2960">57500</cx:pt>
          <cx:pt idx="2961">147000</cx:pt>
          <cx:pt idx="2962">145000</cx:pt>
          <cx:pt idx="2963">68000</cx:pt>
          <cx:pt idx="2964">219950</cx:pt>
          <cx:pt idx="2965">51500</cx:pt>
          <cx:pt idx="2966">94000</cx:pt>
          <cx:pt idx="2967">76000</cx:pt>
          <cx:pt idx="2968">146500</cx:pt>
          <cx:pt idx="2969">133495</cx:pt>
          <cx:pt idx="2970">130000</cx:pt>
          <cx:pt idx="2971">140000</cx:pt>
          <cx:pt idx="2972">32500</cx:pt>
          <cx:pt idx="2973">170500</cx:pt>
          <cx:pt idx="2974">142000</cx:pt>
          <cx:pt idx="2975">62000</cx:pt>
          <cx:pt idx="2976">257000</cx:pt>
          <cx:pt idx="2977">137000</cx:pt>
          <cx:pt idx="2978">66950</cx:pt>
          <cx:pt idx="2979">113000</cx:pt>
          <cx:pt idx="2980">135000</cx:pt>
          <cx:pt idx="2981">229000</cx:pt>
          <cx:pt idx="2982">162000</cx:pt>
          <cx:pt idx="2983">71500</cx:pt>
          <cx:pt idx="2984">135000</cx:pt>
          <cx:pt idx="2985">152000</cx:pt>
          <cx:pt idx="2986">108000</cx:pt>
          <cx:pt idx="2987">74000</cx:pt>
          <cx:pt idx="2988">173000</cx:pt>
          <cx:pt idx="2989">148000</cx:pt>
          <cx:pt idx="2990">80500</cx:pt>
          <cx:pt idx="2991">135000</cx:pt>
          <cx:pt idx="2992">92000</cx:pt>
          <cx:pt idx="2993">120000</cx:pt>
          <cx:pt idx="2994">57500</cx:pt>
          <cx:pt idx="2995">78500</cx:pt>
          <cx:pt idx="2996">195995</cx:pt>
          <cx:pt idx="2997">79000</cx:pt>
          <cx:pt idx="2998">52000</cx:pt>
          <cx:pt idx="2999">121500</cx:pt>
          <cx:pt idx="3000">130000</cx:pt>
          <cx:pt idx="3001">230000</cx:pt>
          <cx:pt idx="3002">118000</cx:pt>
          <cx:pt idx="3003">205000</cx:pt>
          <cx:pt idx="3004">203000</cx:pt>
          <cx:pt idx="3005">237500</cx:pt>
          <cx:pt idx="3006">50000</cx:pt>
          <cx:pt idx="3007">111000</cx:pt>
          <cx:pt idx="3008">84950</cx:pt>
          <cx:pt idx="3009">94995</cx:pt>
          <cx:pt idx="3010">69500</cx:pt>
          <cx:pt idx="3011">124950</cx:pt>
          <cx:pt idx="3012">154450</cx:pt>
          <cx:pt idx="3013">165000</cx:pt>
          <cx:pt idx="3014">116000</cx:pt>
          <cx:pt idx="3015">104750</cx:pt>
          <cx:pt idx="3016">132500</cx:pt>
          <cx:pt idx="3017">240000</cx:pt>
          <cx:pt idx="3018">87465</cx:pt>
          <cx:pt idx="3019">31000</cx:pt>
          <cx:pt idx="3020">54450</cx:pt>
          <cx:pt idx="3021">160495</cx:pt>
          <cx:pt idx="3022">72000</cx:pt>
          <cx:pt idx="3023">59000</cx:pt>
          <cx:pt idx="3024">154995</cx:pt>
          <cx:pt idx="3025">205000</cx:pt>
          <cx:pt idx="3026">40500</cx:pt>
          <cx:pt idx="3027">104000</cx:pt>
          <cx:pt idx="3028">124495</cx:pt>
          <cx:pt idx="3029">94995</cx:pt>
          <cx:pt idx="3030">81950</cx:pt>
          <cx:pt idx="3031">98950</cx:pt>
          <cx:pt idx="3032">94950</cx:pt>
          <cx:pt idx="3033">116875</cx:pt>
          <cx:pt idx="3034">30000</cx:pt>
          <cx:pt idx="3035">104000</cx:pt>
          <cx:pt idx="3036">194950</cx:pt>
          <cx:pt idx="3037">25000</cx:pt>
          <cx:pt idx="3038">249950</cx:pt>
          <cx:pt idx="3039">144950</cx:pt>
          <cx:pt idx="3040">124000</cx:pt>
          <cx:pt idx="3041">90000</cx:pt>
          <cx:pt idx="3042">229000</cx:pt>
          <cx:pt idx="3043">230000</cx:pt>
          <cx:pt idx="3044">76950</cx:pt>
          <cx:pt idx="3045">80000</cx:pt>
          <cx:pt idx="3046">97500</cx:pt>
          <cx:pt idx="3047">122500</cx:pt>
          <cx:pt idx="3048">88950</cx:pt>
          <cx:pt idx="3049">36500</cx:pt>
          <cx:pt idx="3050">77000</cx:pt>
          <cx:pt idx="3051">15800</cx:pt>
          <cx:pt idx="3052">64500</cx:pt>
          <cx:pt idx="3053">67950</cx:pt>
          <cx:pt idx="3054">129995</cx:pt>
          <cx:pt idx="3055">150000</cx:pt>
          <cx:pt idx="3056">124000</cx:pt>
          <cx:pt idx="3057">115000</cx:pt>
          <cx:pt idx="3058">59000</cx:pt>
          <cx:pt idx="3059">68000</cx:pt>
          <cx:pt idx="3060">128500</cx:pt>
          <cx:pt idx="3061">87000</cx:pt>
          <cx:pt idx="3062">115000</cx:pt>
          <cx:pt idx="3063">9500</cx:pt>
          <cx:pt idx="3064">115000</cx:pt>
          <cx:pt idx="3065">54000</cx:pt>
          <cx:pt idx="3066">57500</cx:pt>
          <cx:pt idx="3067">195000</cx:pt>
          <cx:pt idx="3068">29995</cx:pt>
          <cx:pt idx="3069">134950</cx:pt>
          <cx:pt idx="3070">129750</cx:pt>
          <cx:pt idx="3071">79500</cx:pt>
          <cx:pt idx="3072">154995</cx:pt>
          <cx:pt idx="3073">120000</cx:pt>
          <cx:pt idx="3074">140000</cx:pt>
          <cx:pt idx="3075">114500</cx:pt>
          <cx:pt idx="3076">41500</cx:pt>
          <cx:pt idx="3077">19000</cx:pt>
          <cx:pt idx="3078">125000</cx:pt>
          <cx:pt idx="3079">36000</cx:pt>
          <cx:pt idx="3080">59950</cx:pt>
          <cx:pt idx="3081">72000</cx:pt>
          <cx:pt idx="3082">130000</cx:pt>
          <cx:pt idx="3083">60000</cx:pt>
          <cx:pt idx="3084">120000</cx:pt>
          <cx:pt idx="3085">12000</cx:pt>
          <cx:pt idx="3086">79950</cx:pt>
          <cx:pt idx="3087">67000</cx:pt>
          <cx:pt idx="3088">184500</cx:pt>
          <cx:pt idx="3089">125000</cx:pt>
          <cx:pt idx="3090">80000</cx:pt>
          <cx:pt idx="3091">83500</cx:pt>
          <cx:pt idx="3092">94995</cx:pt>
          <cx:pt idx="3093">236600</cx:pt>
          <cx:pt idx="3094">51000</cx:pt>
          <cx:pt idx="3095">115500</cx:pt>
          <cx:pt idx="3096">50050</cx:pt>
          <cx:pt idx="3097">79950</cx:pt>
          <cx:pt idx="3098">89950</cx:pt>
          <cx:pt idx="3099">165000</cx:pt>
          <cx:pt idx="3100">112500</cx:pt>
          <cx:pt idx="3101">123000</cx:pt>
          <cx:pt idx="3102">140000</cx:pt>
          <cx:pt idx="3103">99950</cx:pt>
          <cx:pt idx="3104">130000</cx:pt>
          <cx:pt idx="3105">170995</cx:pt>
          <cx:pt idx="3106">69000</cx:pt>
          <cx:pt idx="3107">172000</cx:pt>
          <cx:pt idx="3108">64000</cx:pt>
          <cx:pt idx="3109">59950</cx:pt>
          <cx:pt idx="3110">59950</cx:pt>
          <cx:pt idx="3111">162500</cx:pt>
          <cx:pt idx="3112">115000</cx:pt>
          <cx:pt idx="3113">158000</cx:pt>
          <cx:pt idx="3114">113500</cx:pt>
          <cx:pt idx="3115">57500</cx:pt>
          <cx:pt idx="3116">56995</cx:pt>
          <cx:pt idx="3117">144000</cx:pt>
          <cx:pt idx="3118">238000</cx:pt>
          <cx:pt idx="3119">82000</cx:pt>
          <cx:pt idx="3120">102750</cx:pt>
          <cx:pt idx="3121">14500</cx:pt>
          <cx:pt idx="3122">59000</cx:pt>
          <cx:pt idx="3123">141000</cx:pt>
          <cx:pt idx="3124">130000</cx:pt>
          <cx:pt idx="3125">112500</cx:pt>
          <cx:pt idx="3126">111500</cx:pt>
          <cx:pt idx="3127">180000</cx:pt>
          <cx:pt idx="3128">72500</cx:pt>
          <cx:pt idx="3129">110000</cx:pt>
          <cx:pt idx="3130">117000</cx:pt>
          <cx:pt idx="3131">175000</cx:pt>
          <cx:pt idx="3132">130000</cx:pt>
          <cx:pt idx="3133">180000</cx:pt>
          <cx:pt idx="3134">87465</cx:pt>
          <cx:pt idx="3135">147000</cx:pt>
          <cx:pt idx="3136">101000</cx:pt>
          <cx:pt idx="3137">89000</cx:pt>
          <cx:pt idx="3138">135850</cx:pt>
          <cx:pt idx="3139">56995</cx:pt>
          <cx:pt idx="3140">59500</cx:pt>
          <cx:pt idx="3141">18000</cx:pt>
          <cx:pt idx="3142">125000</cx:pt>
          <cx:pt idx="3143">42000</cx:pt>
          <cx:pt idx="3144">265000</cx:pt>
          <cx:pt idx="3145">189950</cx:pt>
          <cx:pt idx="3146">135000</cx:pt>
          <cx:pt idx="3147">98500</cx:pt>
          <cx:pt idx="3148">43000</cx:pt>
          <cx:pt idx="3149">69000</cx:pt>
          <cx:pt idx="3150">129995</cx:pt>
          <cx:pt idx="3151">270000</cx:pt>
          <cx:pt idx="3152">75000</cx:pt>
          <cx:pt idx="3153">116875</cx:pt>
          <cx:pt idx="3154">194950</cx:pt>
          <cx:pt idx="3155">219000</cx:pt>
          <cx:pt idx="3156">116000</cx:pt>
          <cx:pt idx="3157">94995</cx:pt>
          <cx:pt idx="3158">135000</cx:pt>
          <cx:pt idx="3159">65000</cx:pt>
          <cx:pt idx="3160">82500</cx:pt>
          <cx:pt idx="3161">140000</cx:pt>
          <cx:pt idx="3162">203950</cx:pt>
          <cx:pt idx="3163">120000</cx:pt>
          <cx:pt idx="3164">15500</cx:pt>
          <cx:pt idx="3165">203950</cx:pt>
          <cx:pt idx="3166">169950</cx:pt>
          <cx:pt idx="3167">82500</cx:pt>
          <cx:pt idx="3168">124950</cx:pt>
          <cx:pt idx="3169">79950</cx:pt>
          <cx:pt idx="3170">79250</cx:pt>
          <cx:pt idx="3171">43000</cx:pt>
          <cx:pt idx="3172">190000</cx:pt>
          <cx:pt idx="3173">107500</cx:pt>
          <cx:pt idx="3174">93000</cx:pt>
          <cx:pt idx="3175">49000</cx:pt>
          <cx:pt idx="3176">27950</cx:pt>
          <cx:pt idx="3177">44000</cx:pt>
          <cx:pt idx="3178">110000</cx:pt>
          <cx:pt idx="3179">124950</cx:pt>
          <cx:pt idx="3180">181000</cx:pt>
          <cx:pt idx="3181">150000</cx:pt>
          <cx:pt idx="3182">52500</cx:pt>
          <cx:pt idx="3183">32000</cx:pt>
          <cx:pt idx="3184">172000</cx:pt>
          <cx:pt idx="3185">73000</cx:pt>
          <cx:pt idx="3186">263000</cx:pt>
          <cx:pt idx="3187">77000</cx:pt>
          <cx:pt idx="3188">44500</cx:pt>
          <cx:pt idx="3189">85000</cx:pt>
          <cx:pt idx="3190">131000</cx:pt>
          <cx:pt idx="3191">57500</cx:pt>
          <cx:pt idx="3192">49950</cx:pt>
          <cx:pt idx="3193">77000</cx:pt>
          <cx:pt idx="3194">164950</cx:pt>
          <cx:pt idx="3195">43000</cx:pt>
          <cx:pt idx="3196">175000</cx:pt>
          <cx:pt idx="3197">19560</cx:pt>
          <cx:pt idx="3198">40000</cx:pt>
          <cx:pt idx="3199">122000</cx:pt>
          <cx:pt idx="3200">130000</cx:pt>
          <cx:pt idx="3201">131000</cx:pt>
          <cx:pt idx="3202">84995</cx:pt>
          <cx:pt idx="3203">95000</cx:pt>
          <cx:pt idx="3204">65000</cx:pt>
          <cx:pt idx="3205">137995</cx:pt>
          <cx:pt idx="3206">152995</cx:pt>
          <cx:pt idx="3207">95995</cx:pt>
          <cx:pt idx="3208">160000</cx:pt>
          <cx:pt idx="3209">139500</cx:pt>
          <cx:pt idx="3210">77000</cx:pt>
          <cx:pt idx="3211">46000</cx:pt>
          <cx:pt idx="3212">60000</cx:pt>
          <cx:pt idx="3213">178000</cx:pt>
          <cx:pt idx="3214">147950</cx:pt>
          <cx:pt idx="3215">105000</cx:pt>
          <cx:pt idx="3216">81950</cx:pt>
          <cx:pt idx="3217">182000</cx:pt>
          <cx:pt idx="3218">115000</cx:pt>
          <cx:pt idx="3219">194950</cx:pt>
          <cx:pt idx="3220">130000</cx:pt>
          <cx:pt idx="3221">90000</cx:pt>
          <cx:pt idx="3222">84950</cx:pt>
          <cx:pt idx="3223">100000</cx:pt>
          <cx:pt idx="3224">87000</cx:pt>
          <cx:pt idx="3225">85500</cx:pt>
          <cx:pt idx="3226">142000</cx:pt>
          <cx:pt idx="3227">175000</cx:pt>
          <cx:pt idx="3228">75000</cx:pt>
          <cx:pt idx="3229">35500</cx:pt>
          <cx:pt idx="3230">106000</cx:pt>
          <cx:pt idx="3231">165000</cx:pt>
          <cx:pt idx="3232">130000</cx:pt>
          <cx:pt idx="3233">47500</cx:pt>
          <cx:pt idx="3234">80500</cx:pt>
          <cx:pt idx="3235">118000</cx:pt>
          <cx:pt idx="3236">137000</cx:pt>
          <cx:pt idx="3237">74000</cx:pt>
          <cx:pt idx="3238">390000</cx:pt>
          <cx:pt idx="3239">74000</cx:pt>
          <cx:pt idx="3240">67500</cx:pt>
          <cx:pt idx="3241">32000</cx:pt>
          <cx:pt idx="3242">85500</cx:pt>
          <cx:pt idx="3243">95000</cx:pt>
          <cx:pt idx="3244">132950</cx:pt>
          <cx:pt idx="3245">65000</cx:pt>
          <cx:pt idx="3246">126500</cx:pt>
          <cx:pt idx="3247">118000</cx:pt>
          <cx:pt idx="3248">74000</cx:pt>
          <cx:pt idx="3249">124000</cx:pt>
          <cx:pt idx="3250">141000</cx:pt>
          <cx:pt idx="3251">185000</cx:pt>
          <cx:pt idx="3252">175000</cx:pt>
          <cx:pt idx="3253">39950</cx:pt>
          <cx:pt idx="3254">155000</cx:pt>
          <cx:pt idx="3255">106000</cx:pt>
          <cx:pt idx="3256">145000</cx:pt>
          <cx:pt idx="3257">67000</cx:pt>
          <cx:pt idx="3258">125000</cx:pt>
          <cx:pt idx="3259">25000</cx:pt>
          <cx:pt idx="3260">123000</cx:pt>
          <cx:pt idx="3261">125000</cx:pt>
          <cx:pt idx="3262">226000</cx:pt>
          <cx:pt idx="3263">150000</cx:pt>
          <cx:pt idx="3264">39950</cx:pt>
          <cx:pt idx="3265">116000</cx:pt>
          <cx:pt idx="3266">85000</cx:pt>
          <cx:pt idx="3267">124995</cx:pt>
          <cx:pt idx="3268">119500</cx:pt>
          <cx:pt idx="3269">39000</cx:pt>
          <cx:pt idx="3270">67600</cx:pt>
          <cx:pt idx="3271">43000</cx:pt>
          <cx:pt idx="3272">136000</cx:pt>
          <cx:pt idx="3273">120000</cx:pt>
          <cx:pt idx="3274">18000</cx:pt>
          <cx:pt idx="3275">116000</cx:pt>
          <cx:pt idx="3276">110000</cx:pt>
          <cx:pt idx="3277">94995</cx:pt>
          <cx:pt idx="3278">84995</cx:pt>
          <cx:pt idx="3279">124000</cx:pt>
          <cx:pt idx="3280">123000</cx:pt>
          <cx:pt idx="3281">102750</cx:pt>
          <cx:pt idx="3282">44000</cx:pt>
          <cx:pt idx="3283">65000</cx:pt>
          <cx:pt idx="3284">90000</cx:pt>
          <cx:pt idx="3285">95000</cx:pt>
          <cx:pt idx="3286">94995</cx:pt>
          <cx:pt idx="3287">205000</cx:pt>
          <cx:pt idx="3288">101500</cx:pt>
          <cx:pt idx="3289">140000</cx:pt>
          <cx:pt idx="3290">62000</cx:pt>
          <cx:pt idx="3291">105000</cx:pt>
          <cx:pt idx="3292">30000</cx:pt>
          <cx:pt idx="3293">399995</cx:pt>
          <cx:pt idx="3294">190000</cx:pt>
          <cx:pt idx="3295">56000</cx:pt>
          <cx:pt idx="3296">104000</cx:pt>
          <cx:pt idx="3297">220000</cx:pt>
          <cx:pt idx="3298">90000</cx:pt>
          <cx:pt idx="3299">102750</cx:pt>
          <cx:pt idx="3300">26995</cx:pt>
          <cx:pt idx="3301">104000</cx:pt>
          <cx:pt idx="3302">39500</cx:pt>
          <cx:pt idx="3303">60000</cx:pt>
          <cx:pt idx="3304">125000</cx:pt>
          <cx:pt idx="3305">103250</cx:pt>
          <cx:pt idx="3306">198000</cx:pt>
          <cx:pt idx="3307">122500</cx:pt>
          <cx:pt idx="3308">95000</cx:pt>
          <cx:pt idx="3309">257000</cx:pt>
          <cx:pt idx="3310">85000</cx:pt>
          <cx:pt idx="3311">74950</cx:pt>
          <cx:pt idx="3312">36000</cx:pt>
          <cx:pt idx="3313">650000</cx:pt>
          <cx:pt idx="3314">127500</cx:pt>
          <cx:pt idx="3315">66500</cx:pt>
          <cx:pt idx="3316">134995</cx:pt>
          <cx:pt idx="3317">48000</cx:pt>
          <cx:pt idx="3318">119950</cx:pt>
          <cx:pt idx="3319">180000</cx:pt>
          <cx:pt idx="3320">139950</cx:pt>
          <cx:pt idx="3321">44995</cx:pt>
          <cx:pt idx="3322">117500</cx:pt>
          <cx:pt idx="3323">290000</cx:pt>
          <cx:pt idx="3324">38000</cx:pt>
          <cx:pt idx="3325">50000</cx:pt>
          <cx:pt idx="3326">49000</cx:pt>
          <cx:pt idx="3327">190000</cx:pt>
          <cx:pt idx="3328">95000</cx:pt>
          <cx:pt idx="3329">46950</cx:pt>
          <cx:pt idx="3330">131500</cx:pt>
          <cx:pt idx="3331">83950</cx:pt>
          <cx:pt idx="3332">97995</cx:pt>
          <cx:pt idx="3333">115000</cx:pt>
          <cx:pt idx="3334">63995</cx:pt>
          <cx:pt idx="3335">130000</cx:pt>
          <cx:pt idx="3336">225000</cx:pt>
          <cx:pt idx="3337">18000</cx:pt>
          <cx:pt idx="3338">275000</cx:pt>
          <cx:pt idx="3339">64000</cx:pt>
          <cx:pt idx="3340">81500</cx:pt>
          <cx:pt idx="3341">119500</cx:pt>
          <cx:pt idx="3342">95000</cx:pt>
          <cx:pt idx="3343">64500</cx:pt>
          <cx:pt idx="3344">74250</cx:pt>
          <cx:pt idx="3345">138000</cx:pt>
          <cx:pt idx="3346">65000</cx:pt>
          <cx:pt idx="3347">37000</cx:pt>
          <cx:pt idx="3348">111500</cx:pt>
          <cx:pt idx="3349">42500</cx:pt>
          <cx:pt idx="3350">119500</cx:pt>
          <cx:pt idx="3351">34500</cx:pt>
          <cx:pt idx="3352">125000</cx:pt>
          <cx:pt idx="3353">46500</cx:pt>
          <cx:pt idx="3354">208750</cx:pt>
          <cx:pt idx="3355">82500</cx:pt>
          <cx:pt idx="3356">244995</cx:pt>
          <cx:pt idx="3357">49000</cx:pt>
          <cx:pt idx="3358">33000</cx:pt>
          <cx:pt idx="3359">180000</cx:pt>
          <cx:pt idx="3360">75000</cx:pt>
          <cx:pt idx="3361">129500</cx:pt>
          <cx:pt idx="3362">139950</cx:pt>
          <cx:pt idx="3363">74500</cx:pt>
          <cx:pt idx="3364">220000</cx:pt>
          <cx:pt idx="3365">87500</cx:pt>
          <cx:pt idx="3366">126000</cx:pt>
          <cx:pt idx="3367">30000</cx:pt>
          <cx:pt idx="3368">150000</cx:pt>
          <cx:pt idx="3369">139000</cx:pt>
          <cx:pt idx="3370">125000</cx:pt>
          <cx:pt idx="3371">850000</cx:pt>
          <cx:pt idx="3372">66000</cx:pt>
          <cx:pt idx="3373">77000</cx:pt>
          <cx:pt idx="3374">140000</cx:pt>
          <cx:pt idx="3375">227900</cx:pt>
          <cx:pt idx="3376">210000</cx:pt>
          <cx:pt idx="3377">169950</cx:pt>
          <cx:pt idx="3378">154000</cx:pt>
          <cx:pt idx="3379">49000</cx:pt>
          <cx:pt idx="3380">124000</cx:pt>
          <cx:pt idx="3381">61500</cx:pt>
          <cx:pt idx="3382">98495</cx:pt>
          <cx:pt idx="3383">127000</cx:pt>
          <cx:pt idx="3384">154000</cx:pt>
          <cx:pt idx="3385">145000</cx:pt>
          <cx:pt idx="3386">265000</cx:pt>
          <cx:pt idx="3387">119995</cx:pt>
          <cx:pt idx="3388">162000</cx:pt>
          <cx:pt idx="3389">95250</cx:pt>
          <cx:pt idx="3390">81995</cx:pt>
          <cx:pt idx="3391">107500</cx:pt>
          <cx:pt idx="3392">249999</cx:pt>
          <cx:pt idx="3393">127000</cx:pt>
          <cx:pt idx="3394">35000</cx:pt>
          <cx:pt idx="3395">148000</cx:pt>
          <cx:pt idx="3396">120000</cx:pt>
          <cx:pt idx="3397">116000</cx:pt>
          <cx:pt idx="3398">37500</cx:pt>
          <cx:pt idx="3399">115000</cx:pt>
          <cx:pt idx="3400">192000</cx:pt>
          <cx:pt idx="3401">107500</cx:pt>
          <cx:pt idx="3402">139950</cx:pt>
          <cx:pt idx="3403">29000</cx:pt>
          <cx:pt idx="3404">352000</cx:pt>
          <cx:pt idx="3405">114000</cx:pt>
          <cx:pt idx="3406">88000</cx:pt>
          <cx:pt idx="3407">38500</cx:pt>
          <cx:pt idx="3408">265000</cx:pt>
          <cx:pt idx="3409">100000</cx:pt>
          <cx:pt idx="3410">92500</cx:pt>
          <cx:pt idx="3411">80000</cx:pt>
          <cx:pt idx="3412">59950</cx:pt>
          <cx:pt idx="3413">169950</cx:pt>
          <cx:pt idx="3414">217000</cx:pt>
          <cx:pt idx="3415">63000</cx:pt>
          <cx:pt idx="3416">146950</cx:pt>
          <cx:pt idx="3417">182000</cx:pt>
          <cx:pt idx="3418">184000</cx:pt>
          <cx:pt idx="3419">143595</cx:pt>
          <cx:pt idx="3420">134000</cx:pt>
          <cx:pt idx="3421">290000</cx:pt>
          <cx:pt idx="3422">166000</cx:pt>
          <cx:pt idx="3423">131000</cx:pt>
          <cx:pt idx="3424">190000</cx:pt>
          <cx:pt idx="3425">150000</cx:pt>
          <cx:pt idx="3426">160000</cx:pt>
          <cx:pt idx="3427">110000</cx:pt>
          <cx:pt idx="3428">265000</cx:pt>
          <cx:pt idx="3429">321950</cx:pt>
          <cx:pt idx="3430">20000</cx:pt>
          <cx:pt idx="3431">49000</cx:pt>
          <cx:pt idx="3432">94995</cx:pt>
          <cx:pt idx="3433">122000</cx:pt>
          <cx:pt idx="3434">124995</cx:pt>
          <cx:pt idx="3435">67500</cx:pt>
          <cx:pt idx="3436">75000</cx:pt>
          <cx:pt idx="3437">84000</cx:pt>
          <cx:pt idx="3438">125000</cx:pt>
          <cx:pt idx="3439">195000</cx:pt>
          <cx:pt idx="3440">44500</cx:pt>
          <cx:pt idx="3441">150000</cx:pt>
          <cx:pt idx="3442">39000</cx:pt>
          <cx:pt idx="3443">135000</cx:pt>
          <cx:pt idx="3444">48000</cx:pt>
          <cx:pt idx="3445">164595</cx:pt>
          <cx:pt idx="3446">190000</cx:pt>
          <cx:pt idx="3447">215000</cx:pt>
          <cx:pt idx="3448">155000</cx:pt>
          <cx:pt idx="3449">108000</cx:pt>
          <cx:pt idx="3450">265000</cx:pt>
          <cx:pt idx="3451">35000</cx:pt>
          <cx:pt idx="3452">500000</cx:pt>
          <cx:pt idx="3453">135000</cx:pt>
          <cx:pt idx="3454">83000</cx:pt>
          <cx:pt idx="3455">92500</cx:pt>
          <cx:pt idx="3456">116000</cx:pt>
          <cx:pt idx="3457">115000</cx:pt>
          <cx:pt idx="3458">92500</cx:pt>
          <cx:pt idx="3459">67950</cx:pt>
          <cx:pt idx="3460">125000</cx:pt>
          <cx:pt idx="3461">107100</cx:pt>
          <cx:pt idx="3462">292000</cx:pt>
          <cx:pt idx="3463">257000</cx:pt>
          <cx:pt idx="3464">45000</cx:pt>
          <cx:pt idx="3465">70000</cx:pt>
          <cx:pt idx="3466">138000</cx:pt>
          <cx:pt idx="3467">137000</cx:pt>
          <cx:pt idx="3468">160000</cx:pt>
          <cx:pt idx="3469">142000</cx:pt>
          <cx:pt idx="3470">27000</cx:pt>
          <cx:pt idx="3471">190000</cx:pt>
          <cx:pt idx="3472">155250</cx:pt>
          <cx:pt idx="3473">10000</cx:pt>
          <cx:pt idx="3474">66000</cx:pt>
          <cx:pt idx="3475">21738</cx:pt>
          <cx:pt idx="3476">105000</cx:pt>
          <cx:pt idx="3477">172500</cx:pt>
          <cx:pt idx="3478">182500</cx:pt>
          <cx:pt idx="3479">186000</cx:pt>
          <cx:pt idx="3480">40000</cx:pt>
          <cx:pt idx="3481">122500</cx:pt>
          <cx:pt idx="3482">55000</cx:pt>
          <cx:pt idx="3483">195000</cx:pt>
          <cx:pt idx="3484">43000</cx:pt>
          <cx:pt idx="3485">43000</cx:pt>
          <cx:pt idx="3486">165000</cx:pt>
          <cx:pt idx="3487">43000</cx:pt>
          <cx:pt idx="3488">36000</cx:pt>
          <cx:pt idx="3489">139000</cx:pt>
          <cx:pt idx="3490">26000</cx:pt>
          <cx:pt idx="3491">480000</cx:pt>
          <cx:pt idx="3492">39000</cx:pt>
          <cx:pt idx="3493">100000</cx:pt>
          <cx:pt idx="3494">143000</cx:pt>
          <cx:pt idx="3495">110000</cx:pt>
          <cx:pt idx="3496">19124</cx:pt>
          <cx:pt idx="3497">37950</cx:pt>
          <cx:pt idx="3498">174995</cx:pt>
          <cx:pt idx="3499">55000</cx:pt>
          <cx:pt idx="3500">189995</cx:pt>
          <cx:pt idx="3501">98000</cx:pt>
          <cx:pt idx="3502">108000</cx:pt>
          <cx:pt idx="3503">102000</cx:pt>
          <cx:pt idx="3504">56950</cx:pt>
          <cx:pt idx="3505">51000</cx:pt>
          <cx:pt idx="3506">101000</cx:pt>
          <cx:pt idx="3507">64000</cx:pt>
          <cx:pt idx="3508">60000</cx:pt>
          <cx:pt idx="3509">119995</cx:pt>
          <cx:pt idx="3510">95000</cx:pt>
          <cx:pt idx="3511">76500</cx:pt>
          <cx:pt idx="3512">29000</cx:pt>
          <cx:pt idx="3513">84995</cx:pt>
          <cx:pt idx="3514">67950</cx:pt>
          <cx:pt idx="3515">85000</cx:pt>
          <cx:pt idx="3516">136000</cx:pt>
          <cx:pt idx="3517">139000</cx:pt>
          <cx:pt idx="3518">94995</cx:pt>
          <cx:pt idx="3519">119950</cx:pt>
          <cx:pt idx="3520">57950</cx:pt>
          <cx:pt idx="3521">154995</cx:pt>
          <cx:pt idx="3522">45500</cx:pt>
          <cx:pt idx="3523">35000</cx:pt>
          <cx:pt idx="3524">115000</cx:pt>
          <cx:pt idx="3525">172000</cx:pt>
          <cx:pt idx="3526">9500</cx:pt>
          <cx:pt idx="3527">54450</cx:pt>
          <cx:pt idx="3528">62000</cx:pt>
          <cx:pt idx="3529">124995</cx:pt>
          <cx:pt idx="3530">130000</cx:pt>
          <cx:pt idx="3531">123950</cx:pt>
          <cx:pt idx="3532">150000</cx:pt>
          <cx:pt idx="3533">64950</cx:pt>
          <cx:pt idx="3534">164595</cx:pt>
          <cx:pt idx="3535">119000</cx:pt>
          <cx:pt idx="3536">85995</cx:pt>
          <cx:pt idx="3537">79000</cx:pt>
          <cx:pt idx="3538">144995</cx:pt>
          <cx:pt idx="3539">76000</cx:pt>
          <cx:pt idx="3540">110000</cx:pt>
          <cx:pt idx="3541">167950</cx:pt>
          <cx:pt idx="3542">112000</cx:pt>
          <cx:pt idx="3543">85000</cx:pt>
          <cx:pt idx="3544">150000</cx:pt>
          <cx:pt idx="3545">295000</cx:pt>
          <cx:pt idx="3546">116995</cx:pt>
          <cx:pt idx="3547">90000</cx:pt>
          <cx:pt idx="3548">115000</cx:pt>
          <cx:pt idx="3549">59950</cx:pt>
          <cx:pt idx="3550">220000</cx:pt>
          <cx:pt idx="3551">127000</cx:pt>
          <cx:pt idx="3552">337000</cx:pt>
          <cx:pt idx="3553">35000</cx:pt>
          <cx:pt idx="3554">31250</cx:pt>
          <cx:pt idx="3555">430000</cx:pt>
          <cx:pt idx="3556">650000</cx:pt>
          <cx:pt idx="3557">230000</cx:pt>
          <cx:pt idx="3558">115000</cx:pt>
          <cx:pt idx="3559">72000</cx:pt>
          <cx:pt idx="3560">50000</cx:pt>
          <cx:pt idx="3561">119950</cx:pt>
          <cx:pt idx="3562">25600</cx:pt>
          <cx:pt idx="3563">150000</cx:pt>
          <cx:pt idx="3564">57500</cx:pt>
          <cx:pt idx="3565">154450</cx:pt>
          <cx:pt idx="3566">225000</cx:pt>
          <cx:pt idx="3567">82000</cx:pt>
          <cx:pt idx="3568">74000</cx:pt>
          <cx:pt idx="3569">32500</cx:pt>
          <cx:pt idx="3570">157500</cx:pt>
          <cx:pt idx="3571">39950</cx:pt>
          <cx:pt idx="3572">28500</cx:pt>
          <cx:pt idx="3573">51950</cx:pt>
          <cx:pt idx="3574">120000</cx:pt>
          <cx:pt idx="3575">142500</cx:pt>
          <cx:pt idx="3576">75000</cx:pt>
          <cx:pt idx="3577">40000</cx:pt>
          <cx:pt idx="3578">69995</cx:pt>
          <cx:pt idx="3579">45750</cx:pt>
          <cx:pt idx="3580">55950</cx:pt>
          <cx:pt idx="3581">122500</cx:pt>
          <cx:pt idx="3582">37950</cx:pt>
          <cx:pt idx="3583">149950</cx:pt>
          <cx:pt idx="3584">114950</cx:pt>
          <cx:pt idx="3585">59950</cx:pt>
          <cx:pt idx="3586">60000</cx:pt>
          <cx:pt idx="3587">219950</cx:pt>
          <cx:pt idx="3588">30500</cx:pt>
          <cx:pt idx="3589">76000</cx:pt>
          <cx:pt idx="3590">157500</cx:pt>
          <cx:pt idx="3591">142495</cx:pt>
          <cx:pt idx="3592">89000</cx:pt>
          <cx:pt idx="3593">35000</cx:pt>
          <cx:pt idx="3594">187000</cx:pt>
          <cx:pt idx="3595">175000</cx:pt>
          <cx:pt idx="3596">145000</cx:pt>
          <cx:pt idx="3597">51950</cx:pt>
          <cx:pt idx="3598">126995</cx:pt>
          <cx:pt idx="3599">77000</cx:pt>
          <cx:pt idx="3600">210000</cx:pt>
          <cx:pt idx="3601">124000</cx:pt>
          <cx:pt idx="3602">144000</cx:pt>
          <cx:pt idx="3603">31250</cx:pt>
          <cx:pt idx="3604">115000</cx:pt>
          <cx:pt idx="3605">40500</cx:pt>
          <cx:pt idx="3606">46000</cx:pt>
          <cx:pt idx="3607">40000</cx:pt>
          <cx:pt idx="3608">82000</cx:pt>
          <cx:pt idx="3609">47995</cx:pt>
          <cx:pt idx="3610">33000</cx:pt>
          <cx:pt idx="3611">108000</cx:pt>
          <cx:pt idx="3612">200000</cx:pt>
          <cx:pt idx="3613">36000</cx:pt>
          <cx:pt idx="3614">18000</cx:pt>
          <cx:pt idx="3615">40500</cx:pt>
          <cx:pt idx="3616">285000</cx:pt>
          <cx:pt idx="3617">211500</cx:pt>
          <cx:pt idx="3618">139000</cx:pt>
          <cx:pt idx="3619">282500</cx:pt>
          <cx:pt idx="3620">20000</cx:pt>
          <cx:pt idx="3621">82000</cx:pt>
          <cx:pt idx="3622">72750</cx:pt>
          <cx:pt idx="3623">27000</cx:pt>
          <cx:pt idx="3624">62950</cx:pt>
          <cx:pt idx="3625">15600</cx:pt>
          <cx:pt idx="3626">28000</cx:pt>
          <cx:pt idx="3627">88000</cx:pt>
          <cx:pt idx="3628">151500</cx:pt>
          <cx:pt idx="3629">471000</cx:pt>
          <cx:pt idx="3630">111500</cx:pt>
          <cx:pt idx="3631">90000</cx:pt>
          <cx:pt idx="3632">86995</cx:pt>
          <cx:pt idx="3633">70000</cx:pt>
          <cx:pt idx="3634">44000</cx:pt>
          <cx:pt idx="3635">134000</cx:pt>
          <cx:pt idx="3636">63000</cx:pt>
          <cx:pt idx="3637">198950</cx:pt>
          <cx:pt idx="3638">169950</cx:pt>
          <cx:pt idx="3639">25000</cx:pt>
          <cx:pt idx="3640">104750</cx:pt>
          <cx:pt idx="3641">79000</cx:pt>
          <cx:pt idx="3642">228000</cx:pt>
          <cx:pt idx="3643">142950</cx:pt>
          <cx:pt idx="3644">38000</cx:pt>
          <cx:pt idx="3645">135000</cx:pt>
          <cx:pt idx="3646">12950</cx:pt>
          <cx:pt idx="3647">46500</cx:pt>
          <cx:pt idx="3648">115000</cx:pt>
          <cx:pt idx="3649">165000</cx:pt>
          <cx:pt idx="3650">65000</cx:pt>
          <cx:pt idx="3651">98000</cx:pt>
          <cx:pt idx="3652">227950</cx:pt>
          <cx:pt idx="3653">193000</cx:pt>
          <cx:pt idx="3654">304000</cx:pt>
          <cx:pt idx="3655">152500</cx:pt>
          <cx:pt idx="3656">35000</cx:pt>
          <cx:pt idx="3657">70000</cx:pt>
          <cx:pt idx="3658">128950</cx:pt>
          <cx:pt idx="3659">154000</cx:pt>
          <cx:pt idx="3660">105000</cx:pt>
          <cx:pt idx="3661">112500</cx:pt>
          <cx:pt idx="3662">30500</cx:pt>
          <cx:pt idx="3663">64500</cx:pt>
          <cx:pt idx="3664">152500</cx:pt>
          <cx:pt idx="3665">35000</cx:pt>
          <cx:pt idx="3666">77000</cx:pt>
          <cx:pt idx="3667">64000</cx:pt>
          <cx:pt idx="3668">84950</cx:pt>
          <cx:pt idx="3669">75250</cx:pt>
          <cx:pt idx="3670">116875</cx:pt>
          <cx:pt idx="3671">44950</cx:pt>
          <cx:pt idx="3672">325000</cx:pt>
          <cx:pt idx="3673">79000</cx:pt>
          <cx:pt idx="3674">100000</cx:pt>
          <cx:pt idx="3675">76000</cx:pt>
          <cx:pt idx="3676">31250</cx:pt>
          <cx:pt idx="3677">154000</cx:pt>
          <cx:pt idx="3678">173500</cx:pt>
          <cx:pt idx="3679">175000</cx:pt>
          <cx:pt idx="3680">124500</cx:pt>
          <cx:pt idx="3681">70000</cx:pt>
          <cx:pt idx="3682">32950</cx:pt>
          <cx:pt idx="3683">67000</cx:pt>
          <cx:pt idx="3684">70000</cx:pt>
          <cx:pt idx="3685">39500</cx:pt>
          <cx:pt idx="3686">58950</cx:pt>
          <cx:pt idx="3687">174930</cx:pt>
          <cx:pt idx="3688">37650</cx:pt>
          <cx:pt idx="3689">137500</cx:pt>
          <cx:pt idx="3690">78000</cx:pt>
          <cx:pt idx="3691">120175</cx:pt>
          <cx:pt idx="3692">140000</cx:pt>
          <cx:pt idx="3693">154000</cx:pt>
          <cx:pt idx="3694">83950</cx:pt>
          <cx:pt idx="3695">68250</cx:pt>
          <cx:pt idx="3696">84000</cx:pt>
          <cx:pt idx="3697">138000</cx:pt>
          <cx:pt idx="3698">115000</cx:pt>
          <cx:pt idx="3699">115000</cx:pt>
          <cx:pt idx="3700">104650</cx:pt>
          <cx:pt idx="3701">72950</cx:pt>
          <cx:pt idx="3702">59995</cx:pt>
          <cx:pt idx="3703">27000</cx:pt>
          <cx:pt idx="3704">57000</cx:pt>
          <cx:pt idx="3705">87000</cx:pt>
          <cx:pt idx="3706">178000</cx:pt>
          <cx:pt idx="3707">41500</cx:pt>
          <cx:pt idx="3708">560000</cx:pt>
          <cx:pt idx="3709">40500</cx:pt>
          <cx:pt idx="3710">155000</cx:pt>
          <cx:pt idx="3711">48000</cx:pt>
          <cx:pt idx="3712">177500</cx:pt>
          <cx:pt idx="3713">68000</cx:pt>
          <cx:pt idx="3714">66000</cx:pt>
          <cx:pt idx="3715">124995</cx:pt>
          <cx:pt idx="3716">69995</cx:pt>
          <cx:pt idx="3717">107500</cx:pt>
          <cx:pt idx="3718">202000</cx:pt>
          <cx:pt idx="3719">116000</cx:pt>
          <cx:pt idx="3720">95950</cx:pt>
          <cx:pt idx="3721">70000</cx:pt>
          <cx:pt idx="3722">35000</cx:pt>
          <cx:pt idx="3723">59137</cx:pt>
          <cx:pt idx="3724">145000</cx:pt>
          <cx:pt idx="3725">82500</cx:pt>
          <cx:pt idx="3726">87500</cx:pt>
          <cx:pt idx="3727">154000</cx:pt>
          <cx:pt idx="3728">165000</cx:pt>
          <cx:pt idx="3729">133000</cx:pt>
          <cx:pt idx="3730">42500</cx:pt>
          <cx:pt idx="3731">152500</cx:pt>
          <cx:pt idx="3732">48000</cx:pt>
          <cx:pt idx="3733">117500</cx:pt>
          <cx:pt idx="3734">154000</cx:pt>
          <cx:pt idx="3735">118000</cx:pt>
          <cx:pt idx="3736">59950</cx:pt>
          <cx:pt idx="3737">75000</cx:pt>
          <cx:pt idx="3738">34950</cx:pt>
          <cx:pt idx="3739">278000</cx:pt>
          <cx:pt idx="3740">203000</cx:pt>
          <cx:pt idx="3741">112250</cx:pt>
          <cx:pt idx="3742">10000</cx:pt>
          <cx:pt idx="3743">174500</cx:pt>
          <cx:pt idx="3744">85000</cx:pt>
          <cx:pt idx="3745">145000</cx:pt>
          <cx:pt idx="3746">75000</cx:pt>
          <cx:pt idx="3747">113500</cx:pt>
          <cx:pt idx="3748">130000</cx:pt>
          <cx:pt idx="3749">122000</cx:pt>
          <cx:pt idx="3750">173500</cx:pt>
          <cx:pt idx="3751">55000</cx:pt>
          <cx:pt idx="3752">85000</cx:pt>
          <cx:pt idx="3753">72000</cx:pt>
          <cx:pt idx="3754">55950</cx:pt>
          <cx:pt idx="3755">145000</cx:pt>
          <cx:pt idx="3756">43500</cx:pt>
          <cx:pt idx="3757">280000</cx:pt>
          <cx:pt idx="3758">29070</cx:pt>
          <cx:pt idx="3759">37950</cx:pt>
          <cx:pt idx="3760">237500</cx:pt>
          <cx:pt idx="3761">15800</cx:pt>
          <cx:pt idx="3762">37500</cx:pt>
          <cx:pt idx="3763">68250</cx:pt>
          <cx:pt idx="3764">138225</cx:pt>
          <cx:pt idx="3765">154000</cx:pt>
          <cx:pt idx="3766">265000</cx:pt>
          <cx:pt idx="3767">175000</cx:pt>
          <cx:pt idx="3768">158950</cx:pt>
          <cx:pt idx="3769">249995</cx:pt>
          <cx:pt idx="3770">79000</cx:pt>
          <cx:pt idx="3771">129950</cx:pt>
          <cx:pt idx="3772">161500</cx:pt>
          <cx:pt idx="3773">90000</cx:pt>
          <cx:pt idx="3774">37500</cx:pt>
          <cx:pt idx="3775">110000</cx:pt>
          <cx:pt idx="3776">80000</cx:pt>
          <cx:pt idx="3777">165000</cx:pt>
          <cx:pt idx="3778">75000</cx:pt>
          <cx:pt idx="3779">59950</cx:pt>
          <cx:pt idx="3780">29950</cx:pt>
          <cx:pt idx="3781">59995</cx:pt>
          <cx:pt idx="3782">56000</cx:pt>
          <cx:pt idx="3783">27000</cx:pt>
          <cx:pt idx="3784">95000</cx:pt>
          <cx:pt idx="3785">132000</cx:pt>
          <cx:pt idx="3786">78200</cx:pt>
          <cx:pt idx="3787">149950</cx:pt>
          <cx:pt idx="3788">132950</cx:pt>
          <cx:pt idx="3789">46000</cx:pt>
          <cx:pt idx="3790">180000</cx:pt>
          <cx:pt idx="3791">249950</cx:pt>
          <cx:pt idx="3792">144950</cx:pt>
          <cx:pt idx="3793">70000</cx:pt>
          <cx:pt idx="3794">144500</cx:pt>
          <cx:pt idx="3795">207000</cx:pt>
          <cx:pt idx="3796">52750</cx:pt>
          <cx:pt idx="3797">230000</cx:pt>
          <cx:pt idx="3798">72000</cx:pt>
          <cx:pt idx="3799">85000</cx:pt>
          <cx:pt idx="3800">82000</cx:pt>
          <cx:pt idx="3801">108845</cx:pt>
          <cx:pt idx="3802">95000</cx:pt>
          <cx:pt idx="3803">119950</cx:pt>
          <cx:pt idx="3804">75000</cx:pt>
          <cx:pt idx="3805">53500</cx:pt>
          <cx:pt idx="3806">85000</cx:pt>
          <cx:pt idx="3807">197000</cx:pt>
          <cx:pt idx="3808">137500</cx:pt>
          <cx:pt idx="3809">116875</cx:pt>
          <cx:pt idx="3810">145000</cx:pt>
          <cx:pt idx="3811">40000</cx:pt>
          <cx:pt idx="3812">60000</cx:pt>
          <cx:pt idx="3813">115000</cx:pt>
          <cx:pt idx="3814">134000</cx:pt>
          <cx:pt idx="3815">356000</cx:pt>
          <cx:pt idx="3816">315000</cx:pt>
          <cx:pt idx="3817">203000</cx:pt>
          <cx:pt idx="3818">119000</cx:pt>
          <cx:pt idx="3819">84000</cx:pt>
          <cx:pt idx="3820">15000</cx:pt>
          <cx:pt idx="3821">71995</cx:pt>
          <cx:pt idx="3822">89500</cx:pt>
          <cx:pt idx="3823">141000</cx:pt>
          <cx:pt idx="3824">192500</cx:pt>
          <cx:pt idx="3825">129950</cx:pt>
          <cx:pt idx="3826">137500</cx:pt>
          <cx:pt idx="3827">105000</cx:pt>
          <cx:pt idx="3828">119000</cx:pt>
          <cx:pt idx="3829">112500</cx:pt>
          <cx:pt idx="3830">180000</cx:pt>
          <cx:pt idx="3831">76000</cx:pt>
          <cx:pt idx="3832">120000</cx:pt>
          <cx:pt idx="3833">102750</cx:pt>
          <cx:pt idx="3834">72950</cx:pt>
          <cx:pt idx="3835">110500</cx:pt>
          <cx:pt idx="3836">115000</cx:pt>
          <cx:pt idx="3837">391000</cx:pt>
          <cx:pt idx="3838">247500</cx:pt>
          <cx:pt idx="3839">114000</cx:pt>
          <cx:pt idx="3840">94000</cx:pt>
          <cx:pt idx="3841">123000</cx:pt>
          <cx:pt idx="3842">194950</cx:pt>
          <cx:pt idx="3843">92000</cx:pt>
          <cx:pt idx="3844">160000</cx:pt>
          <cx:pt idx="3845">130000</cx:pt>
          <cx:pt idx="3846">129500</cx:pt>
          <cx:pt idx="3847">48500</cx:pt>
          <cx:pt idx="3848">84950</cx:pt>
          <cx:pt idx="3849">40000</cx:pt>
          <cx:pt idx="3850">42000</cx:pt>
          <cx:pt idx="3851">119950</cx:pt>
          <cx:pt idx="3852">87500</cx:pt>
          <cx:pt idx="3853">65450</cx:pt>
          <cx:pt idx="3854">58500</cx:pt>
          <cx:pt idx="3855">137500</cx:pt>
          <cx:pt idx="3856">153000</cx:pt>
          <cx:pt idx="3857">112000</cx:pt>
          <cx:pt idx="3858">98000</cx:pt>
          <cx:pt idx="3859">39950</cx:pt>
          <cx:pt idx="3860">135000</cx:pt>
          <cx:pt idx="3861">166500</cx:pt>
          <cx:pt idx="3862">27500</cx:pt>
          <cx:pt idx="3863">60000</cx:pt>
          <cx:pt idx="3864">80500</cx:pt>
          <cx:pt idx="3865">74000</cx:pt>
          <cx:pt idx="3866">145000</cx:pt>
          <cx:pt idx="3867">127000</cx:pt>
          <cx:pt idx="3868">34000</cx:pt>
          <cx:pt idx="3869">34950</cx:pt>
          <cx:pt idx="3870">59995</cx:pt>
          <cx:pt idx="3871">147500</cx:pt>
          <cx:pt idx="3872">175000</cx:pt>
          <cx:pt idx="3873">87000</cx:pt>
          <cx:pt idx="3874">69500</cx:pt>
          <cx:pt idx="3875">39500</cx:pt>
          <cx:pt idx="3876">39950</cx:pt>
          <cx:pt idx="3877">173000</cx:pt>
          <cx:pt idx="3878">365000</cx:pt>
          <cx:pt idx="3879">90995</cx:pt>
          <cx:pt idx="3880">68000</cx:pt>
          <cx:pt idx="3881">44500</cx:pt>
          <cx:pt idx="3882">124999</cx:pt>
          <cx:pt idx="3883">24500</cx:pt>
          <cx:pt idx="3884">34950</cx:pt>
          <cx:pt idx="3885">173500</cx:pt>
          <cx:pt idx="3886">129950</cx:pt>
          <cx:pt idx="3887">145000</cx:pt>
          <cx:pt idx="3888">78000</cx:pt>
          <cx:pt idx="3889">154950</cx:pt>
          <cx:pt idx="3890">28000</cx:pt>
          <cx:pt idx="3891">94950</cx:pt>
          <cx:pt idx="3892">66000</cx:pt>
          <cx:pt idx="3893">152500</cx:pt>
          <cx:pt idx="3894">85000</cx:pt>
          <cx:pt idx="3895">88450</cx:pt>
          <cx:pt idx="3896">53500</cx:pt>
          <cx:pt idx="3897">75000</cx:pt>
          <cx:pt idx="3898">129995</cx:pt>
          <cx:pt idx="3899">37000</cx:pt>
          <cx:pt idx="3900">287500</cx:pt>
          <cx:pt idx="3901">55500</cx:pt>
          <cx:pt idx="3902">143000</cx:pt>
          <cx:pt idx="3903">87500</cx:pt>
          <cx:pt idx="3904">169995</cx:pt>
          <cx:pt idx="3905">149950</cx:pt>
          <cx:pt idx="3906">47500</cx:pt>
          <cx:pt idx="3907">79950</cx:pt>
          <cx:pt idx="3908">125000</cx:pt>
          <cx:pt idx="3909">54950</cx:pt>
          <cx:pt idx="3910">129950</cx:pt>
          <cx:pt idx="3911">76450</cx:pt>
          <cx:pt idx="3912">24500</cx:pt>
          <cx:pt idx="3913">500000</cx:pt>
          <cx:pt idx="3914">178000</cx:pt>
          <cx:pt idx="3915">39950</cx:pt>
          <cx:pt idx="3916">404000</cx:pt>
          <cx:pt idx="3917">139500</cx:pt>
          <cx:pt idx="3918">75000</cx:pt>
          <cx:pt idx="3919">43000</cx:pt>
          <cx:pt idx="3920">185000</cx:pt>
          <cx:pt idx="3921">125000</cx:pt>
          <cx:pt idx="3922">93000</cx:pt>
          <cx:pt idx="3923">68000</cx:pt>
          <cx:pt idx="3924">43000</cx:pt>
          <cx:pt idx="3925">83500</cx:pt>
          <cx:pt idx="3926">360000</cx:pt>
          <cx:pt idx="3927">156352</cx:pt>
          <cx:pt idx="3928">135000</cx:pt>
          <cx:pt idx="3929">91675</cx:pt>
          <cx:pt idx="3930">138000</cx:pt>
          <cx:pt idx="3931">59995</cx:pt>
          <cx:pt idx="3932">320000</cx:pt>
          <cx:pt idx="3933">132950</cx:pt>
          <cx:pt idx="3934">132950</cx:pt>
          <cx:pt idx="3935">404000</cx:pt>
          <cx:pt idx="3936">172000</cx:pt>
          <cx:pt idx="3937">137000</cx:pt>
          <cx:pt idx="3938">42500</cx:pt>
          <cx:pt idx="3939">152500</cx:pt>
          <cx:pt idx="3940">168000</cx:pt>
          <cx:pt idx="3941">79950</cx:pt>
          <cx:pt idx="3942">349950</cx:pt>
          <cx:pt idx="3943">124000</cx:pt>
          <cx:pt idx="3944">81200</cx:pt>
          <cx:pt idx="3945">355000</cx:pt>
          <cx:pt idx="3946">76500</cx:pt>
          <cx:pt idx="3947">24000</cx:pt>
          <cx:pt idx="3948">20000</cx:pt>
          <cx:pt idx="3949">61500</cx:pt>
          <cx:pt idx="3950">60000</cx:pt>
          <cx:pt idx="3951">46000</cx:pt>
          <cx:pt idx="3952">120000</cx:pt>
          <cx:pt idx="3953">162000</cx:pt>
          <cx:pt idx="3954">173500</cx:pt>
          <cx:pt idx="3955">185000</cx:pt>
          <cx:pt idx="3956">94950</cx:pt>
          <cx:pt idx="3957">60000</cx:pt>
          <cx:pt idx="3958">94950</cx:pt>
          <cx:pt idx="3959">52000</cx:pt>
          <cx:pt idx="3960">44500</cx:pt>
          <cx:pt idx="3961">110000</cx:pt>
          <cx:pt idx="3962">180000</cx:pt>
          <cx:pt idx="3963">39950</cx:pt>
          <cx:pt idx="3964">70000</cx:pt>
          <cx:pt idx="3965">75000</cx:pt>
          <cx:pt idx="3966">139000</cx:pt>
          <cx:pt idx="3967">270000</cx:pt>
          <cx:pt idx="3968">117500</cx:pt>
          <cx:pt idx="3969">54950</cx:pt>
          <cx:pt idx="3970">72000</cx:pt>
          <cx:pt idx="3971">180000</cx:pt>
          <cx:pt idx="3972">25400</cx:pt>
          <cx:pt idx="3973">250000</cx:pt>
          <cx:pt idx="3974">89950</cx:pt>
          <cx:pt idx="3975">180000</cx:pt>
          <cx:pt idx="3976">56000</cx:pt>
          <cx:pt idx="3977">58333</cx:pt>
          <cx:pt idx="3978">124450</cx:pt>
          <cx:pt idx="3979">63000</cx:pt>
          <cx:pt idx="3980">70000</cx:pt>
          <cx:pt idx="3981">156950</cx:pt>
          <cx:pt idx="3982">156500</cx:pt>
          <cx:pt idx="3983">137500</cx:pt>
          <cx:pt idx="3984">112000</cx:pt>
          <cx:pt idx="3985">140000</cx:pt>
          <cx:pt idx="3986">115000</cx:pt>
          <cx:pt idx="3987">126995</cx:pt>
          <cx:pt idx="3988">33500</cx:pt>
          <cx:pt idx="3989">36000</cx:pt>
          <cx:pt idx="3990">107500</cx:pt>
          <cx:pt idx="3991">75000</cx:pt>
          <cx:pt idx="3992">79250</cx:pt>
          <cx:pt idx="3993">40000</cx:pt>
          <cx:pt idx="3994">104950</cx:pt>
          <cx:pt idx="3995">86250</cx:pt>
          <cx:pt idx="3996">347500</cx:pt>
          <cx:pt idx="3997">51950</cx:pt>
          <cx:pt idx="3998">100000</cx:pt>
          <cx:pt idx="3999">110000</cx:pt>
          <cx:pt idx="4000">37500</cx:pt>
          <cx:pt idx="4001">55000</cx:pt>
          <cx:pt idx="4002">45000</cx:pt>
          <cx:pt idx="4003">129196</cx:pt>
          <cx:pt idx="4004">47000</cx:pt>
          <cx:pt idx="4005">115000</cx:pt>
          <cx:pt idx="4006">43000</cx:pt>
          <cx:pt idx="4007">85000</cx:pt>
          <cx:pt idx="4008">23000</cx:pt>
          <cx:pt idx="4009">192000</cx:pt>
          <cx:pt idx="4010">134950</cx:pt>
          <cx:pt idx="4011">73000</cx:pt>
          <cx:pt idx="4012">141000</cx:pt>
          <cx:pt idx="4013">120175</cx:pt>
          <cx:pt idx="4014">132000</cx:pt>
          <cx:pt idx="4015">156352</cx:pt>
          <cx:pt idx="4016">180000</cx:pt>
          <cx:pt idx="4017">86000</cx:pt>
          <cx:pt idx="4018">22000</cx:pt>
          <cx:pt idx="4019">290000</cx:pt>
          <cx:pt idx="4020">145000</cx:pt>
          <cx:pt idx="4021">53995</cx:pt>
          <cx:pt idx="4022">98950</cx:pt>
          <cx:pt idx="4023">98950</cx:pt>
          <cx:pt idx="4024">66000</cx:pt>
          <cx:pt idx="4025">50250</cx:pt>
          <cx:pt idx="4026">39500</cx:pt>
          <cx:pt idx="4027">29500</cx:pt>
          <cx:pt idx="4028">89000</cx:pt>
          <cx:pt idx="4029">77000</cx:pt>
          <cx:pt idx="4030">38000</cx:pt>
          <cx:pt idx="4031">133750</cx:pt>
          <cx:pt idx="4032">124950</cx:pt>
          <cx:pt idx="4033">115000</cx:pt>
          <cx:pt idx="4034">115000</cx:pt>
          <cx:pt idx="4035">228000</cx:pt>
          <cx:pt idx="4036">132000</cx:pt>
          <cx:pt idx="4037">46000</cx:pt>
          <cx:pt idx="4038">135500</cx:pt>
          <cx:pt idx="4039">70000</cx:pt>
          <cx:pt idx="4040">140000</cx:pt>
          <cx:pt idx="4041">116000</cx:pt>
          <cx:pt idx="4042">44000</cx:pt>
          <cx:pt idx="4043">85000</cx:pt>
          <cx:pt idx="4044">149950</cx:pt>
          <cx:pt idx="4045">76000</cx:pt>
          <cx:pt idx="4046">335000</cx:pt>
          <cx:pt idx="4047">192000</cx:pt>
          <cx:pt idx="4048">45000</cx:pt>
          <cx:pt idx="4049">195950</cx:pt>
          <cx:pt idx="4050">180000</cx:pt>
          <cx:pt idx="4051">203950</cx:pt>
          <cx:pt idx="4052">127995</cx:pt>
          <cx:pt idx="4053">340000</cx:pt>
          <cx:pt idx="4054">35000</cx:pt>
          <cx:pt idx="4055">85000</cx:pt>
          <cx:pt idx="4056">56000</cx:pt>
          <cx:pt idx="4057">335000</cx:pt>
          <cx:pt idx="4058">175000</cx:pt>
          <cx:pt idx="4059">74950</cx:pt>
          <cx:pt idx="4060">143500</cx:pt>
          <cx:pt idx="4061">207000</cx:pt>
          <cx:pt idx="4062">140000</cx:pt>
          <cx:pt idx="4063">53500</cx:pt>
          <cx:pt idx="4064">79950</cx:pt>
          <cx:pt idx="4065">175000</cx:pt>
          <cx:pt idx="4066">195000</cx:pt>
          <cx:pt idx="4067">173500</cx:pt>
          <cx:pt idx="4068">59950</cx:pt>
          <cx:pt idx="4069">58000</cx:pt>
          <cx:pt idx="4070">173500</cx:pt>
          <cx:pt idx="4071">36000</cx:pt>
          <cx:pt idx="4072">164950</cx:pt>
          <cx:pt idx="4073">89950</cx:pt>
          <cx:pt idx="4074">204995</cx:pt>
          <cx:pt idx="4075">153950</cx:pt>
          <cx:pt idx="4076">111500</cx:pt>
          <cx:pt idx="4077">180000</cx:pt>
          <cx:pt idx="4078">28000</cx:pt>
          <cx:pt idx="4079">104000</cx:pt>
          <cx:pt idx="4080">94950</cx:pt>
          <cx:pt idx="4081">173000</cx:pt>
          <cx:pt idx="4082">46000</cx:pt>
          <cx:pt idx="4083">44000</cx:pt>
          <cx:pt idx="4084">122500</cx:pt>
          <cx:pt idx="4085">92000</cx:pt>
          <cx:pt idx="4086">35132</cx:pt>
          <cx:pt idx="4087">131150</cx:pt>
          <cx:pt idx="4088">122501</cx:pt>
          <cx:pt idx="4089">76575</cx:pt>
          <cx:pt idx="4090">86000</cx:pt>
          <cx:pt idx="4091">200000</cx:pt>
          <cx:pt idx="4092">123000</cx:pt>
          <cx:pt idx="4093">110700</cx:pt>
          <cx:pt idx="4094">196000</cx:pt>
          <cx:pt idx="4095">127500</cx:pt>
          <cx:pt idx="4096">24000</cx:pt>
          <cx:pt idx="4097">105500</cx:pt>
          <cx:pt idx="4098">127000</cx:pt>
          <cx:pt idx="4099">30000</cx:pt>
          <cx:pt idx="4100">48500</cx:pt>
          <cx:pt idx="4101">195000</cx:pt>
          <cx:pt idx="4102">260000</cx:pt>
          <cx:pt idx="4103">40000</cx:pt>
          <cx:pt idx="4104">57000</cx:pt>
          <cx:pt idx="4105">102500</cx:pt>
          <cx:pt idx="4106">65000</cx:pt>
          <cx:pt idx="4107">25400</cx:pt>
          <cx:pt idx="4108">157000</cx:pt>
          <cx:pt idx="4109">335000</cx:pt>
          <cx:pt idx="4110">295000</cx:pt>
          <cx:pt idx="4111">87500</cx:pt>
          <cx:pt idx="4112">34500</cx:pt>
          <cx:pt idx="4113">177000</cx:pt>
          <cx:pt idx="4114">149950</cx:pt>
          <cx:pt idx="4115">46000</cx:pt>
          <cx:pt idx="4116">75000</cx:pt>
          <cx:pt idx="4117">39400</cx:pt>
          <cx:pt idx="4118">116000</cx:pt>
          <cx:pt idx="4119">45250</cx:pt>
          <cx:pt idx="4120">479000</cx:pt>
          <cx:pt idx="4121">30500</cx:pt>
          <cx:pt idx="4122">152500</cx:pt>
          <cx:pt idx="4123">124995</cx:pt>
          <cx:pt idx="4124">170000</cx:pt>
          <cx:pt idx="4125">89000</cx:pt>
          <cx:pt idx="4126">123000</cx:pt>
          <cx:pt idx="4127">49995</cx:pt>
          <cx:pt idx="4128">109995</cx:pt>
          <cx:pt idx="4129">117752</cx:pt>
          <cx:pt idx="4130">95500</cx:pt>
          <cx:pt idx="4131">119000</cx:pt>
          <cx:pt idx="4132">91500</cx:pt>
          <cx:pt idx="4133">119950</cx:pt>
          <cx:pt idx="4134">82000</cx:pt>
          <cx:pt idx="4135">130000</cx:pt>
          <cx:pt idx="4136">232000</cx:pt>
          <cx:pt idx="4137">185000</cx:pt>
          <cx:pt idx="4138">57500</cx:pt>
          <cx:pt idx="4139">41000</cx:pt>
          <cx:pt idx="4140">60000</cx:pt>
          <cx:pt idx="4141">101500</cx:pt>
          <cx:pt idx="4142">112000</cx:pt>
          <cx:pt idx="4143">97000</cx:pt>
          <cx:pt idx="4144">25000</cx:pt>
          <cx:pt idx="4145">32500</cx:pt>
          <cx:pt idx="4146">70000</cx:pt>
          <cx:pt idx="4147">122500</cx:pt>
          <cx:pt idx="4148">113000</cx:pt>
          <cx:pt idx="4149">166500</cx:pt>
          <cx:pt idx="4150">56000</cx:pt>
          <cx:pt idx="4151">77000</cx:pt>
          <cx:pt idx="4152">128950</cx:pt>
          <cx:pt idx="4153">84000</cx:pt>
          <cx:pt idx="4154">32000</cx:pt>
          <cx:pt idx="4155">135000</cx:pt>
          <cx:pt idx="4156">123000</cx:pt>
          <cx:pt idx="4157">130000</cx:pt>
          <cx:pt idx="4158">525000</cx:pt>
          <cx:pt idx="4159">125000</cx:pt>
          <cx:pt idx="4160">228000</cx:pt>
          <cx:pt idx="4161">125000</cx:pt>
          <cx:pt idx="4162">200000</cx:pt>
          <cx:pt idx="4163">435995</cx:pt>
          <cx:pt idx="4164">250000</cx:pt>
          <cx:pt idx="4165">275000</cx:pt>
          <cx:pt idx="4166">195000</cx:pt>
          <cx:pt idx="4167">49500</cx:pt>
          <cx:pt idx="4168">141500</cx:pt>
          <cx:pt idx="4169">83250</cx:pt>
          <cx:pt idx="4170">44000</cx:pt>
          <cx:pt idx="4171">119000</cx:pt>
          <cx:pt idx="4172">100000</cx:pt>
          <cx:pt idx="4173">240000</cx:pt>
          <cx:pt idx="4174">282000</cx:pt>
          <cx:pt idx="4175">46500</cx:pt>
          <cx:pt idx="4176">104000</cx:pt>
          <cx:pt idx="4177">51000</cx:pt>
          <cx:pt idx="4178">136000</cx:pt>
          <cx:pt idx="4179">114375</cx:pt>
          <cx:pt idx="4180">267000</cx:pt>
          <cx:pt idx="4181">161025</cx:pt>
          <cx:pt idx="4182">94950</cx:pt>
          <cx:pt idx="4183">134995</cx:pt>
          <cx:pt idx="4184">411007</cx:pt>
          <cx:pt idx="4185">66500</cx:pt>
          <cx:pt idx="4186">45000</cx:pt>
          <cx:pt idx="4187">82000</cx:pt>
          <cx:pt idx="4188">99950</cx:pt>
          <cx:pt idx="4189">165000</cx:pt>
          <cx:pt idx="4190">124995</cx:pt>
          <cx:pt idx="4191">175000</cx:pt>
          <cx:pt idx="4192">305000</cx:pt>
          <cx:pt idx="4193">52750</cx:pt>
          <cx:pt idx="4194">91000</cx:pt>
          <cx:pt idx="4195">90000</cx:pt>
          <cx:pt idx="4196">167500</cx:pt>
          <cx:pt idx="4197">47000</cx:pt>
          <cx:pt idx="4198">124999</cx:pt>
          <cx:pt idx="4199">110000</cx:pt>
          <cx:pt idx="4200">162750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Data!$B$1</cx:f>
              <cx:v>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Data!$H$2:$H$4202</cx:f>
        <cx:lvl ptCount="4201" formatCode="General">
          <cx:pt idx="0">11.46163217</cx:pt>
          <cx:pt idx="1">10.538740750000001</cx:pt>
          <cx:pt idx="2">11.571194370000001</cx:pt>
          <cx:pt idx="3">10.83958091</cx:pt>
          <cx:pt idx="4">12.206072649999999</cx:pt>
          <cx:pt idx="5">12.04355372</cx:pt>
          <cx:pt idx="6">11.30220443</cx:pt>
          <cx:pt idx="7">11.944707879999999</cx:pt>
          <cx:pt idx="8">12.90917016</cx:pt>
          <cx:pt idx="9">11.944707879999999</cx:pt>
          <cx:pt idx="10">11.944707879999999</cx:pt>
          <cx:pt idx="11">11.35040654</cx:pt>
          <cx:pt idx="12">11.48760766</cx:pt>
          <cx:pt idx="13">11.48760766</cx:pt>
          <cx:pt idx="14">12.429216200000001</cx:pt>
          <cx:pt idx="15">12.1281111</cx:pt>
          <cx:pt idx="16">11.225243389999999</cx:pt>
          <cx:pt idx="17">12.031719259999999</cx:pt>
          <cx:pt idx="18">12.37581542</cx:pt>
          <cx:pt idx="19">11.73606902</cx:pt>
          <cx:pt idx="20">10.043249489999999</cx:pt>
          <cx:pt idx="21">11.51292546</cx:pt>
          <cx:pt idx="22">10.81977828</cx:pt>
          <cx:pt idx="23">11.99843328</cx:pt>
          <cx:pt idx="24">12.491251589999999</cx:pt>
          <cx:pt idx="25">11.561239329999999</cx:pt>
          <cx:pt idx="26">11.77912851</cx:pt>
          <cx:pt idx="27">11.08214255</cx:pt>
          <cx:pt idx="28">11.607780999999999</cx:pt>
          <cx:pt idx="29">11.08206562</cx:pt>
          <cx:pt idx="30">12.3883942</cx:pt>
          <cx:pt idx="31">10.984444910000001</cx:pt>
          <cx:pt idx="32">10.73639668</cx:pt>
          <cx:pt idx="33">12.01370075</cx:pt>
          <cx:pt idx="34">10.47728798</cx:pt>
          <cx:pt idx="35">11.669929209999999</cx:pt>
          <cx:pt idx="36">11.77874529</cx:pt>
          <cx:pt idx="37">11.532728090000001</cx:pt>
          <cx:pt idx="38">11.532728090000001</cx:pt>
          <cx:pt idx="39">11.385092090000001</cx:pt>
          <cx:pt idx="40">12.4292122</cx:pt>
          <cx:pt idx="41">11.90331078</cx:pt>
          <cx:pt idx="42">11.56171563</cx:pt>
          <cx:pt idx="43">11.48760766</cx:pt>
          <cx:pt idx="44">12.19602231</cx:pt>
          <cx:pt idx="45">15.548934450000001</cx:pt>
          <cx:pt idx="46">13.617059619999999</cx:pt>
          <cx:pt idx="47">10.14643373</cx:pt>
          <cx:pt idx="48">11.542484269999999</cx:pt>
          <cx:pt idx="49">13.062613369999999</cx:pt>
          <cx:pt idx="50">10.950806549999999</cx:pt>
          <cx:pt idx="51">10.96819829</cx:pt>
          <cx:pt idx="52">9.9034875529999997</cx:pt>
          <cx:pt idx="53">11.0744205</cx:pt>
          <cx:pt idx="54">11.90496755</cx:pt>
          <cx:pt idx="55">11.0744205</cx:pt>
          <cx:pt idx="56">11.31447453</cx:pt>
          <cx:pt idx="57">10.924138299999999</cx:pt>
          <cx:pt idx="58">11.56171563</cx:pt>
          <cx:pt idx="59">10.39513036</cx:pt>
          <cx:pt idx="60">12.07254125</cx:pt>
          <cx:pt idx="61">12.07254125</cx:pt>
          <cx:pt idx="62">11.50236995</cx:pt>
          <cx:pt idx="63">11.767567680000001</cx:pt>
          <cx:pt idx="64">11.747997590000001</cx:pt>
          <cx:pt idx="65">12.899207329999999</cx:pt>
          <cx:pt idx="66">12.899207329999999</cx:pt>
          <cx:pt idx="67">12.899207329999999</cx:pt>
          <cx:pt idx="68">12.34581285</cx:pt>
          <cx:pt idx="69">12.34581285</cx:pt>
          <cx:pt idx="70">10.858999000000001</cx:pt>
          <cx:pt idx="71">11.09741002</cx:pt>
          <cx:pt idx="72">10.976782030000001</cx:pt>
          <cx:pt idx="73">13.337474759999999</cx:pt>
          <cx:pt idx="74">10.87804719</cx:pt>
          <cx:pt idx="75">11.332601909999999</cx:pt>
          <cx:pt idx="76">11.30220443</cx:pt>
          <cx:pt idx="77">10.65725935</cx:pt>
          <cx:pt idx="78">11.28978191</cx:pt>
          <cx:pt idx="79">15.548934450000001</cx:pt>
          <cx:pt idx="80">10.538740750000001</cx:pt>
          <cx:pt idx="81">10.18490001</cx:pt>
          <cx:pt idx="82">12.345834590000001</cx:pt>
          <cx:pt idx="83">11.251560700000001</cx:pt>
          <cx:pt idx="84">11.813030060000001</cx:pt>
          <cx:pt idx="85">11.46163217</cx:pt>
          <cx:pt idx="86">11.71177632</cx:pt>
          <cx:pt idx="87">11.694830270000001</cx:pt>
          <cx:pt idx="88">12.524526379999999</cx:pt>
          <cx:pt idx="89">12.019743070000001</cx:pt>
          <cx:pt idx="90">11.544908510000001</cx:pt>
          <cx:pt idx="91">10.46310334</cx:pt>
          <cx:pt idx="92">10.59663473</cx:pt>
          <cx:pt idx="93">11.73606902</cx:pt>
          <cx:pt idx="94">10.59663473</cx:pt>
          <cx:pt idx="95">12.031719259999999</cx:pt>
          <cx:pt idx="96">10.62120539</cx:pt>
          <cx:pt idx="97">12.00759122</cx:pt>
          <cx:pt idx="98">11.225243389999999</cx:pt>
          <cx:pt idx="99">11.35040654</cx:pt>
          <cx:pt idx="100">11.2245765</cx:pt>
          <cx:pt idx="101">11.46163217</cx:pt>
          <cx:pt idx="102">12.936033800000001</cx:pt>
          <cx:pt idx="103">11.898187869999999</cx:pt>
          <cx:pt idx="104">10.933106970000001</cx:pt>
          <cx:pt idx="105">11.23848862</cx:pt>
          <cx:pt idx="106">11.35040654</cx:pt>
          <cx:pt idx="107">12.01370075</cx:pt>
          <cx:pt idx="108">11.2245765</cx:pt>
          <cx:pt idx="109">13.384727639999999</cx:pt>
          <cx:pt idx="110">12.79385931</cx:pt>
          <cx:pt idx="111">11.982929090000001</cx:pt>
          <cx:pt idx="112">11.05089001</cx:pt>
          <cx:pt idx="113">11.09741002</cx:pt>
          <cx:pt idx="114">11.532728090000001</cx:pt>
          <cx:pt idx="115">11.589886509999999</cx:pt>
          <cx:pt idx="116">11.694830270000001</cx:pt>
          <cx:pt idx="117">11.32055357</cx:pt>
          <cx:pt idx="118">11.982929090000001</cx:pt>
          <cx:pt idx="119">11.8386256</cx:pt>
          <cx:pt idx="120">11.60823564</cx:pt>
          <cx:pt idx="121">12.10071213</cx:pt>
          <cx:pt idx="122">11.67419361</cx:pt>
          <cx:pt idx="123">12.323855679999999</cx:pt>
          <cx:pt idx="124">10.419300720000001</cx:pt>
          <cx:pt idx="125">11.621779869999999</cx:pt>
          <cx:pt idx="126">10.341742480000001</cx:pt>
          <cx:pt idx="127">10.20359214</cx:pt>
          <cx:pt idx="128">11.13093271</cx:pt>
          <cx:pt idx="129">11.894780709999999</cx:pt>
          <cx:pt idx="130">11.58524613</cx:pt>
          <cx:pt idx="131">11.313864580000001</cx:pt>
          <cx:pt idx="132">11.96718074</cx:pt>
          <cx:pt idx="133">11.964001079999999</cx:pt>
          <cx:pt idx="134">11.798104410000001</cx:pt>
          <cx:pt idx="135">11.64395373</cx:pt>
          <cx:pt idx="136">12.063932879999999</cx:pt>
          <cx:pt idx="137">11.842229209999999</cx:pt>
          <cx:pt idx="138">12.15451616</cx:pt>
          <cx:pt idx="139">11.440354770000001</cx:pt>
          <cx:pt idx="140">10.81977828</cx:pt>
          <cx:pt idx="141">12.87646284</cx:pt>
          <cx:pt idx="142">12.345834590000001</cx:pt>
          <cx:pt idx="143">11.35040654</cx:pt>
          <cx:pt idx="144">11.65268741</cx:pt>
          <cx:pt idx="145">11.83500896</cx:pt>
          <cx:pt idx="146">12.36734079</cx:pt>
          <cx:pt idx="147">11.66564655</cx:pt>
          <cx:pt idx="148">12.07254125</cx:pt>
          <cx:pt idx="149">11.90493377</cx:pt>
          <cx:pt idx="150">10.46310334</cx:pt>
          <cx:pt idx="151">12.1388639</cx:pt>
          <cx:pt idx="152">11.65268741</cx:pt>
          <cx:pt idx="153">12.873902019999999</cx:pt>
          <cx:pt idx="154">12.948009989999999</cx:pt>
          <cx:pt idx="155">11.849397700000001</cx:pt>
          <cx:pt idx="156">12.27839331</cx:pt>
          <cx:pt idx="157">11.09741002</cx:pt>
          <cx:pt idx="158">11.88448902</cx:pt>
          <cx:pt idx="159">11.385035269999999</cx:pt>
          <cx:pt idx="160">11.51292546</cx:pt>
          <cx:pt idx="161">10.404262839999999</cx:pt>
          <cx:pt idx="162">10.238172479999999</cx:pt>
          <cx:pt idx="163">11.9316358</cx:pt>
          <cx:pt idx="164">11.827371169999999</cx:pt>
          <cx:pt idx="165">11.9511804</cx:pt>
          <cx:pt idx="166">11.767180010000001</cx:pt>
          <cx:pt idx="167">11.15625052</cx:pt>
          <cx:pt idx="168">10.7254676</cx:pt>
          <cx:pt idx="169">15.548934450000001</cx:pt>
          <cx:pt idx="170">11.00126616</cx:pt>
          <cx:pt idx="171">11.65268741</cx:pt>
          <cx:pt idx="172">11.127262979999999</cx:pt>
          <cx:pt idx="173">10.461673749999999</cx:pt>
          <cx:pt idx="174">11.289156719999999</cx:pt>
          <cx:pt idx="175">10.77895629</cx:pt>
          <cx:pt idx="176">11.891019379999999</cx:pt>
          <cx:pt idx="177">12.404923500000001</cx:pt>
          <cx:pt idx="178">10.96819829</cx:pt>
          <cx:pt idx="179">11.71177632</cx:pt>
          <cx:pt idx="180">12.429216200000001</cx:pt>
          <cx:pt idx="181">11.32659589</cx:pt>
          <cx:pt idx="182">11.684733619999999</cx:pt>
          <cx:pt idx="183">9.7981270370000004</cx:pt>
          <cx:pt idx="184">11.635143100000001</cx:pt>
          <cx:pt idx="185">12.019743070000001</cx:pt>
          <cx:pt idx="186">11.69524702</cx:pt>
          <cx:pt idx="187">10.08580911</cx:pt>
          <cx:pt idx="188">12.529966099999999</cx:pt>
          <cx:pt idx="189">11.767567680000001</cx:pt>
          <cx:pt idx="190">13.00582956</cx:pt>
          <cx:pt idx="191">11.27720313</cx:pt>
          <cx:pt idx="192">11.571194370000001</cx:pt>
          <cx:pt idx="193">11.15625052</cx:pt>
          <cx:pt idx="194">12.27839331</cx:pt>
          <cx:pt idx="195">11.83497273</cx:pt>
          <cx:pt idx="196">10.81977828</cx:pt>
          <cx:pt idx="197">10.858036999999999</cx:pt>
          <cx:pt idx="198">10.434115800000001</cx:pt>
          <cx:pt idx="199">11.461579540000001</cx:pt>
          <cx:pt idx="200">12.429216200000001</cx:pt>
          <cx:pt idx="201">10.714417770000001</cx:pt>
          <cx:pt idx="202">11.80559508</cx:pt>
          <cx:pt idx="203">11.607780999999999</cx:pt>
          <cx:pt idx="204">11.9511804</cx:pt>
          <cx:pt idx="205">11.73602902</cx:pt>
          <cx:pt idx="206">11.407009240000001</cx:pt>
          <cx:pt idx="207">10.714417770000001</cx:pt>
          <cx:pt idx="208">11.561239329999999</cx:pt>
          <cx:pt idx="209">11.73192444</cx:pt>
          <cx:pt idx="210">11.884144129999999</cx:pt>
          <cx:pt idx="211">12.01370075</cx:pt>
          <cx:pt idx="212">10.99263856</cx:pt>
          <cx:pt idx="213">11.51292546</cx:pt>
          <cx:pt idx="214">11.47210347</cx:pt>
          <cx:pt idx="215">11.91805718</cx:pt>
          <cx:pt idx="216">12.40901349</cx:pt>
          <cx:pt idx="217">11.69524702</cx:pt>
          <cx:pt idx="218">12.53357621</cx:pt>
          <cx:pt idx="219">12.80765263</cx:pt>
          <cx:pt idx="220">12.170445470000001</cx:pt>
          <cx:pt idx="221">11.69524702</cx:pt>
          <cx:pt idx="222">11.08214255</cx:pt>
          <cx:pt idx="223">11.461105720000001</cx:pt>
          <cx:pt idx="224">11.60823564</cx:pt>
          <cx:pt idx="225">12.08953883</cx:pt>
          <cx:pt idx="226">11.99843328</cx:pt>
          <cx:pt idx="227">12.02574909</cx:pt>
          <cx:pt idx="228">11.73566894</cx:pt>
          <cx:pt idx="229">11.40750939</cx:pt>
          <cx:pt idx="230">11.951148140000001</cx:pt>
          <cx:pt idx="231">10.46310334</cx:pt>
          <cx:pt idx="232">11.35040654</cx:pt>
          <cx:pt idx="233">11.177452730000001</cx:pt>
          <cx:pt idx="234">11.35627165</cx:pt>
          <cx:pt idx="235">11.09741002</cx:pt>
          <cx:pt idx="236">11.635143100000001</cx:pt>
          <cx:pt idx="237">12.001505480000001</cx:pt>
          <cx:pt idx="238">12.23076526</cx:pt>
          <cx:pt idx="239">11.849397700000001</cx:pt>
          <cx:pt idx="240">10.31725146</cx:pt>
          <cx:pt idx="241">12.487485100000001</cx:pt>
          <cx:pt idx="242">11.816726920000001</cx:pt>
          <cx:pt idx="243">11.80559508</cx:pt>
          <cx:pt idx="244">10.74720759</cx:pt>
          <cx:pt idx="245">11.56171563</cx:pt>
          <cx:pt idx="246">12.52434454</cx:pt>
          <cx:pt idx="247">10.38899537</cx:pt>
          <cx:pt idx="248">11.19134184</cx:pt>
          <cx:pt idx="249">12.07254125</cx:pt>
          <cx:pt idx="250">11.141861779999999</cx:pt>
          <cx:pt idx="251">12.36734079</cx:pt>
          <cx:pt idx="252">11.066638360000001</cx:pt>
          <cx:pt idx="253">11.23848862</cx:pt>
          <cx:pt idx="254">11.626254149999999</cx:pt>
          <cx:pt idx="255">11.532728090000001</cx:pt>
          <cx:pt idx="256">9.7309182869999997</cx:pt>
          <cx:pt idx="257">10.81977828</cx:pt>
          <cx:pt idx="258">10.71995795</cx:pt>
          <cx:pt idx="259">11.44571672</cx:pt>
          <cx:pt idx="260">11.65702581</cx:pt>
          <cx:pt idx="261">11.842229209999999</cx:pt>
          <cx:pt idx="262">12.206072649999999</cx:pt>
          <cx:pt idx="263">11.60823564</cx:pt>
          <cx:pt idx="264">12.42901618</cx:pt>
          <cx:pt idx="265">11.90496755</cx:pt>
          <cx:pt idx="266">12.1281111</cx:pt>
          <cx:pt idx="267">10.163926890000001</cx:pt>
          <cx:pt idx="268">12.031719259999999</cx:pt>
          <cx:pt idx="269">12.30138283</cx:pt>
          <cx:pt idx="270">11.73606902</cx:pt>
          <cx:pt idx="271">11.74403719</cx:pt>
          <cx:pt idx="272">10.88743693</cx:pt>
          <cx:pt idx="273">11.69524702</cx:pt>
          <cx:pt idx="274">11.73606902</cx:pt>
          <cx:pt idx="275">11.36210258</cx:pt>
          <cx:pt idx="276">11.2245765</cx:pt>
          <cx:pt idx="277">12.05815252</cx:pt>
          <cx:pt idx="278">11.73606902</cx:pt>
          <cx:pt idx="279">10.62132735</cx:pt>
          <cx:pt idx="280">10.77895629</cx:pt>
          <cx:pt idx="281">12.15477935</cx:pt>
          <cx:pt idx="282">11.775289730000001</cx:pt>
          <cx:pt idx="283">11.775289730000001</cx:pt>
          <cx:pt idx="284">12.063932879999999</cx:pt>
          <cx:pt idx="285">11.532728090000001</cx:pt>
          <cx:pt idx="286">11.91839057</cx:pt>
          <cx:pt idx="287">11.715866309999999</cx:pt>
          <cx:pt idx="288">10.46310334</cx:pt>
          <cx:pt idx="289">12.577636200000001</cx:pt>
          <cx:pt idx="290">11.289156719999999</cx:pt>
          <cx:pt idx="291">11.276570019999999</cx:pt>
          <cx:pt idx="292">11.276570019999999</cx:pt>
          <cx:pt idx="293">11.561239329999999</cx:pt>
          <cx:pt idx="294">11.894780709999999</cx:pt>
          <cx:pt idx="295">11.30220443</cx:pt>
          <cx:pt idx="296">11.40750939</cx:pt>
          <cx:pt idx="297">11.626254149999999</cx:pt>
          <cx:pt idx="298">11.678439900000001</cx:pt>
          <cx:pt idx="299">11.09741002</cx:pt>
          <cx:pt idx="300">13.652991630000001</cx:pt>
          <cx:pt idx="301">11.65268741</cx:pt>
          <cx:pt idx="302">11.9511804</cx:pt>
          <cx:pt idx="303">12.77138645</cx:pt>
          <cx:pt idx="304">11.626254149999999</cx:pt>
          <cx:pt idx="305">11.28978191</cx:pt>
          <cx:pt idx="306">11.43496392</cx:pt>
          <cx:pt idx="307">11.251560700000001</cx:pt>
          <cx:pt idx="308">11.54005413</cx:pt>
          <cx:pt idx="309">11.65268741</cx:pt>
          <cx:pt idx="310">11.35040654</cx:pt>
          <cx:pt idx="311">11.934919880000001</cx:pt>
          <cx:pt idx="312">11.982929090000001</cx:pt>
          <cx:pt idx="313">11.33857208</cx:pt>
          <cx:pt idx="314">12.50617724</cx:pt>
          <cx:pt idx="315">10.799575580000001</cx:pt>
          <cx:pt idx="316">12.1521443</cx:pt>
          <cx:pt idx="317">11.24504602</cx:pt>
          <cx:pt idx="318">12.41916586</cx:pt>
          <cx:pt idx="319">12.031719259999999</cx:pt>
          <cx:pt idx="320">12.529966099999999</cx:pt>
          <cx:pt idx="321">11.849397700000001</cx:pt>
          <cx:pt idx="322">12.16175496</cx:pt>
          <cx:pt idx="323">11.00126616</cx:pt>
          <cx:pt idx="324">11.88448902</cx:pt>
          <cx:pt idx="325">11.55933184</cx:pt>
          <cx:pt idx="326">10.95954023</cx:pt>
          <cx:pt idx="327">11.73566894</cx:pt>
          <cx:pt idx="328">11.28978191</cx:pt>
          <cx:pt idx="329">10.532096210000001</cx:pt>
          <cx:pt idx="330">10.491274219999999</cx:pt>
          <cx:pt idx="331">11.23848862</cx:pt>
          <cx:pt idx="332">11.813030060000001</cx:pt>
          <cx:pt idx="333">11.99843328</cx:pt>
          <cx:pt idx="334">10.713306040000001</cx:pt>
          <cx:pt idx="335">11.938193200000001</cx:pt>
          <cx:pt idx="336">11.32659589</cx:pt>
          <cx:pt idx="337">11.9511804</cx:pt>
          <cx:pt idx="338">11.91839057</cx:pt>
          <cx:pt idx="339">11.45105006</cx:pt>
          <cx:pt idx="340">11.65268741</cx:pt>
          <cx:pt idx="341">11.831379200000001</cx:pt>
          <cx:pt idx="342">10.838600039999999</cx:pt>
          <cx:pt idx="343">11.32659589</cx:pt>
          <cx:pt idx="344">11.48760766</cx:pt>
          <cx:pt idx="345">11.00209984</cx:pt>
          <cx:pt idx="346">11.56171563</cx:pt>
          <cx:pt idx="347">11.849397700000001</cx:pt>
          <cx:pt idx="348">11.429543860000001</cx:pt>
          <cx:pt idx="349">11.719939630000001</cx:pt>
          <cx:pt idx="350">10.849337090000001</cx:pt>
          <cx:pt idx="351">11.694830270000001</cx:pt>
          <cx:pt idx="352">11.37939407</cx:pt>
          <cx:pt idx="353">10.849337090000001</cx:pt>
          <cx:pt idx="354">12.04355372</cx:pt>
          <cx:pt idx="355">11.08214255</cx:pt>
          <cx:pt idx="356">11.21182037</cx:pt>
          <cx:pt idx="357">11.54005413</cx:pt>
          <cx:pt idx="358">11.90158345</cx:pt>
          <cx:pt idx="359">11.28978191</cx:pt>
          <cx:pt idx="360">10.680516219999999</cx:pt>
          <cx:pt idx="361">10.37349118</cx:pt>
          <cx:pt idx="362">11.552146179999999</cx:pt>
          <cx:pt idx="363">10.73639668</cx:pt>
          <cx:pt idx="364">12.323855679999999</cx:pt>
          <cx:pt idx="365">11.39639165</cx:pt>
          <cx:pt idx="366">12.644327580000001</cx:pt>
          <cx:pt idx="367">13.079455879999999</cx:pt>
          <cx:pt idx="368">10.714417770000001</cx:pt>
          <cx:pt idx="369">11.91839057</cx:pt>
          <cx:pt idx="370">11.46163217</cx:pt>
          <cx:pt idx="371">10.505067540000001</cx:pt>
          <cx:pt idx="372">11.32659589</cx:pt>
          <cx:pt idx="373">10.7254676</cx:pt>
          <cx:pt idx="374">12.04355372</cx:pt>
          <cx:pt idx="375">10.54534144</cx:pt>
          <cx:pt idx="376">11.37939407</cx:pt>
          <cx:pt idx="377">11.8277362</cx:pt>
          <cx:pt idx="378">11.46163217</cx:pt>
          <cx:pt idx="379">11.32055357</cx:pt>
          <cx:pt idx="380">10.37349118</cx:pt>
          <cx:pt idx="381">11.35040654</cx:pt>
          <cx:pt idx="382">11.407564949999999</cx:pt>
          <cx:pt idx="383">11.1844214</cx:pt>
          <cx:pt idx="384">10.713306040000001</cx:pt>
          <cx:pt idx="385">11.461579540000001</cx:pt>
          <cx:pt idx="386">12.01370075</cx:pt>
          <cx:pt idx="387">11.39639165</cx:pt>
          <cx:pt idx="388">11.418614789999999</cx:pt>
          <cx:pt idx="389">11.938193200000001</cx:pt>
          <cx:pt idx="390">11.982929090000001</cx:pt>
          <cx:pt idx="391">11.00126616</cx:pt>
          <cx:pt idx="392">11.849397700000001</cx:pt>
          <cx:pt idx="393">11.28978191</cx:pt>
          <cx:pt idx="394">10.914997550000001</cx:pt>
          <cx:pt idx="395">10.69194491</cx:pt>
          <cx:pt idx="396">11.37939407</cx:pt>
          <cx:pt idx="397">11.440301010000001</cx:pt>
          <cx:pt idx="398">11.68687877</cx:pt>
          <cx:pt idx="399">11.72803684</cx:pt>
          <cx:pt idx="400">11.440301010000001</cx:pt>
          <cx:pt idx="401">11.96718074</cx:pt>
          <cx:pt idx="402">10.98529272</cx:pt>
          <cx:pt idx="403">11.72803684</cx:pt>
          <cx:pt idx="404">10.70772878</cx:pt>
          <cx:pt idx="405">11.694830270000001</cx:pt>
          <cx:pt idx="406">11.00209984</cx:pt>
          <cx:pt idx="407">12.1278408</cx:pt>
          <cx:pt idx="408">11.32055357</cx:pt>
          <cx:pt idx="409">10.933106970000001</cx:pt>
          <cx:pt idx="410">11.9476257</cx:pt>
          <cx:pt idx="411">11.198214719999999</cx:pt>
          <cx:pt idx="412">10.829728619999999</cx:pt>
          <cx:pt idx="413">11.727633539999999</cx:pt>
          <cx:pt idx="414">11.77490504</cx:pt>
          <cx:pt idx="415">11.60596033</cx:pt>
          <cx:pt idx="416">11.849397700000001</cx:pt>
          <cx:pt idx="417">11.938193200000001</cx:pt>
          <cx:pt idx="418">11.36210258</cx:pt>
          <cx:pt idx="419">12.77985898</cx:pt>
          <cx:pt idx="420">11.85296277</cx:pt>
          <cx:pt idx="421">11.53761808</cx:pt>
          <cx:pt idx="422">11.849397700000001</cx:pt>
          <cx:pt idx="423">11.60823564</cx:pt>
          <cx:pt idx="424">10.714417770000001</cx:pt>
          <cx:pt idx="425">11.12652742</cx:pt>
          <cx:pt idx="426">11.982929090000001</cx:pt>
          <cx:pt idx="427">12.100434310000001</cx:pt>
          <cx:pt idx="428">11.727633539999999</cx:pt>
          <cx:pt idx="429">10.505067540000001</cx:pt>
          <cx:pt idx="430">11.198214719999999</cx:pt>
          <cx:pt idx="431">12.013670449999999</cx:pt>
          <cx:pt idx="432">10.221941279999999</cx:pt>
          <cx:pt idx="433">11.73566894</cx:pt>
          <cx:pt idx="434">10.858999000000001</cx:pt>
          <cx:pt idx="435">11.39639165</cx:pt>
          <cx:pt idx="436">11.775289730000001</cx:pt>
          <cx:pt idx="437">11.65268741</cx:pt>
          <cx:pt idx="438">11.15625052</cx:pt>
          <cx:pt idx="439">11.820373399999999</cx:pt>
          <cx:pt idx="440">10.518673189999999</cx:pt>
          <cx:pt idx="441">11.297762479999999</cx:pt>
          <cx:pt idx="442">11.648330100000001</cx:pt>
          <cx:pt idx="443">11.84936199</cx:pt>
          <cx:pt idx="444">10.609057249999999</cx:pt>
          <cx:pt idx="445">10.341742480000001</cx:pt>
          <cx:pt idx="446">11.191272870000001</cx:pt>
          <cx:pt idx="447">11.635143100000001</cx:pt>
          <cx:pt idx="448">11.191272870000001</cx:pt>
          <cx:pt idx="449">10.341742480000001</cx:pt>
          <cx:pt idx="450">11.65268741</cx:pt>
          <cx:pt idx="451">11.191272870000001</cx:pt>
          <cx:pt idx="452">11.205040690000001</cx:pt>
          <cx:pt idx="453">10.308952659999999</cx:pt>
          <cx:pt idx="454">10.37349118</cx:pt>
          <cx:pt idx="455">10.35774282</cx:pt>
          <cx:pt idx="456">11.84904049</cx:pt>
          <cx:pt idx="457">11.61728548</cx:pt>
          <cx:pt idx="458">12.206072649999999</cx:pt>
          <cx:pt idx="459">11.70354582</cx:pt>
          <cx:pt idx="460">11.743640279999999</cx:pt>
          <cx:pt idx="461">11.69524702</cx:pt>
          <cx:pt idx="462">12.20582261</cx:pt>
          <cx:pt idx="463">12.100434310000001</cx:pt>
          <cx:pt idx="464">11.69524702</cx:pt>
          <cx:pt idx="465">11.69524702</cx:pt>
          <cx:pt idx="466">12.31268238</cx:pt>
          <cx:pt idx="467">11.798104410000001</cx:pt>
          <cx:pt idx="468">11.46163217</cx:pt>
          <cx:pt idx="469">11.19134184</cx:pt>
          <cx:pt idx="470">11.78676213</cx:pt>
          <cx:pt idx="471">12.60484877</cx:pt>
          <cx:pt idx="472">11.26446411</cx:pt>
          <cx:pt idx="473">10.88743693</cx:pt>
          <cx:pt idx="474">11.669886480000001</cx:pt>
          <cx:pt idx="475">11.349818129999999</cx:pt>
          <cx:pt idx="476">10.65725935</cx:pt>
          <cx:pt idx="477">12.38002595</cx:pt>
          <cx:pt idx="478">10.69194491</cx:pt>
          <cx:pt idx="479">12.31492705</cx:pt>
          <cx:pt idx="480">11.492722759999999</cx:pt>
          <cx:pt idx="481">12.23076526</cx:pt>
          <cx:pt idx="482">11.982929090000001</cx:pt>
          <cx:pt idx="483">11.21182037</cx:pt>
          <cx:pt idx="484">11.99843328</cx:pt>
          <cx:pt idx="485">10.491274219999999</cx:pt>
          <cx:pt idx="486">11.73566894</cx:pt>
          <cx:pt idx="487">12.354492649999999</cx:pt>
          <cx:pt idx="488">11.41310513</cx:pt>
          <cx:pt idx="489">10.6454249</cx:pt>
          <cx:pt idx="490">11.00126616</cx:pt>
          <cx:pt idx="491">11.70354582</cx:pt>
          <cx:pt idx="492">11.00126616</cx:pt>
          <cx:pt idx="493">10.849337090000001</cx:pt>
          <cx:pt idx="494">11.558376730000001</cx:pt>
          <cx:pt idx="495">11.32659589</cx:pt>
          <cx:pt idx="496">11.23188794</cx:pt>
          <cx:pt idx="497">10.536088230000001</cx:pt>
          <cx:pt idx="498">11.32659589</cx:pt>
          <cx:pt idx="499">12.20582261</cx:pt>
          <cx:pt idx="500">10.221941279999999</cx:pt>
          <cx:pt idx="501">11.60823564</cx:pt>
          <cx:pt idx="502">11.9797992</cx:pt>
          <cx:pt idx="503">12.043259559999999</cx:pt>
          <cx:pt idx="504">10.95954023</cx:pt>
          <cx:pt idx="505">12.76554557</cx:pt>
          <cx:pt idx="506">12.055249760000001</cx:pt>
          <cx:pt idx="507">10.933106970000001</cx:pt>
          <cx:pt idx="508">11.349818129999999</cx:pt>
          <cx:pt idx="509">11.034889659999999</cx:pt>
          <cx:pt idx="510">10.714417770000001</cx:pt>
          <cx:pt idx="511">11.37308852</cx:pt>
          <cx:pt idx="512">11.09741002</cx:pt>
          <cx:pt idx="513">11.50287513</cx:pt>
          <cx:pt idx="514">11.58524613</cx:pt>
          <cx:pt idx="515">10.668955390000001</cx:pt>
          <cx:pt idx="516">11.9511804</cx:pt>
          <cx:pt idx="517">11.67419361</cx:pt>
          <cx:pt idx="518">11.527814080000001</cx:pt>
          <cx:pt idx="519">12.292250340000001</cx:pt>
          <cx:pt idx="520">11.626254149999999</cx:pt>
          <cx:pt idx="521">10.46310334</cx:pt>
          <cx:pt idx="522">10.932213709999999</cx:pt>
          <cx:pt idx="523">11.440354770000001</cx:pt>
          <cx:pt idx="524">11.56171563</cx:pt>
          <cx:pt idx="525">10.491274219999999</cx:pt>
          <cx:pt idx="526">11.944707879999999</cx:pt>
          <cx:pt idx="527">11.69524702</cx:pt>
          <cx:pt idx="528">11.40750939</cx:pt>
          <cx:pt idx="529">11.982616549999999</cx:pt>
          <cx:pt idx="530">11.68687877</cx:pt>
          <cx:pt idx="531">11.571194370000001</cx:pt>
          <cx:pt idx="532">11.71177632</cx:pt>
          <cx:pt idx="533">11.83500896</cx:pt>
          <cx:pt idx="534">12.07254125</cx:pt>
          <cx:pt idx="535">10.896646730000001</cx:pt>
          <cx:pt idx="536">10.62132735</cx:pt>
          <cx:pt idx="537">11.78676213</cx:pt>
          <cx:pt idx="538">10.63344871</cx:pt>
          <cx:pt idx="539">10.95954023</cx:pt>
          <cx:pt idx="540">11.69524702</cx:pt>
          <cx:pt idx="541">10.896739330000001</cx:pt>
          <cx:pt idx="542">10.849337090000001</cx:pt>
          <cx:pt idx="543">11.91839057</cx:pt>
          <cx:pt idx="544">11.35040654</cx:pt>
          <cx:pt idx="545">11.177452730000001</cx:pt>
          <cx:pt idx="546">10.668955390000001</cx:pt>
          <cx:pt idx="547">11.982929090000001</cx:pt>
          <cx:pt idx="548">12.19602231</cx:pt>
          <cx:pt idx="549">11.944707879999999</cx:pt>
          <cx:pt idx="550">11.571194370000001</cx:pt>
          <cx:pt idx="551">11.127262979999999</cx:pt>
          <cx:pt idx="552">12.50617724</cx:pt>
          <cx:pt idx="553">10.1064284</cx:pt>
          <cx:pt idx="554">10.20359214</cx:pt>
          <cx:pt idx="555">11.13093271</cx:pt>
          <cx:pt idx="556">11.65220903</cx:pt>
          <cx:pt idx="557">10.59663473</cx:pt>
          <cx:pt idx="558">10.932213709999999</cx:pt>
          <cx:pt idx="559">10.57131693</cx:pt>
          <cx:pt idx="560">10.69194491</cx:pt>
          <cx:pt idx="561">11.69524702</cx:pt>
          <cx:pt idx="562">10.69194491</cx:pt>
          <cx:pt idx="563">11.552146179999999</cx:pt>
          <cx:pt idx="564">10.976782030000001</cx:pt>
          <cx:pt idx="565">11.73606902</cx:pt>
          <cx:pt idx="566">10.20359214</cx:pt>
          <cx:pt idx="567">11.0744205</cx:pt>
          <cx:pt idx="568">10.29214554</cx:pt>
          <cx:pt idx="569">10.616437360000001</cx:pt>
          <cx:pt idx="570">10.95954023</cx:pt>
          <cx:pt idx="571">11.934919880000001</cx:pt>
          <cx:pt idx="572">11.29601246</cx:pt>
          <cx:pt idx="573">12.180754840000001</cx:pt>
          <cx:pt idx="574">11.274033559999999</cx:pt>
          <cx:pt idx="575">12.89921983</cx:pt>
          <cx:pt idx="576">11.88448902</cx:pt>
          <cx:pt idx="577">11.911701580000001</cx:pt>
          <cx:pt idx="578">11.1844214</cx:pt>
          <cx:pt idx="579">12.323855679999999</cx:pt>
          <cx:pt idx="580">11.302142699999999</cx:pt>
          <cx:pt idx="581">12.10071213</cx:pt>
          <cx:pt idx="582">10.544024780000001</cx:pt>
          <cx:pt idx="583">12.133501949999999</cx:pt>
          <cx:pt idx="584">11.65268741</cx:pt>
          <cx:pt idx="585">11.72803684</cx:pt>
          <cx:pt idx="586">12.04355372</cx:pt>
          <cx:pt idx="587">12.345834590000001</cx:pt>
          <cx:pt idx="588">11.626254149999999</cx:pt>
          <cx:pt idx="589">11.0020165</cx:pt>
          <cx:pt idx="590">11.31447453</cx:pt>
          <cx:pt idx="591">11.626254149999999</cx:pt>
          <cx:pt idx="592">11.65268741</cx:pt>
          <cx:pt idx="593">10.81977828</cx:pt>
          <cx:pt idx="594">11.102699039999999</cx:pt>
          <cx:pt idx="595">10.341742480000001</cx:pt>
          <cx:pt idx="596">11.72803684</cx:pt>
          <cx:pt idx="597">12.02574909</cx:pt>
          <cx:pt idx="598">11.571194370000001</cx:pt>
          <cx:pt idx="599">10.126631100000001</cx:pt>
          <cx:pt idx="600">11.198214719999999</cx:pt>
          <cx:pt idx="601">10.77885212</cx:pt>
          <cx:pt idx="602">10.74720759</cx:pt>
          <cx:pt idx="603">10.714306649999999</cx:pt>
          <cx:pt idx="604">11.626254149999999</cx:pt>
          <cx:pt idx="605">11.2835123</cx:pt>
          <cx:pt idx="606">11.9511804</cx:pt>
          <cx:pt idx="607">10.544024780000001</cx:pt>
          <cx:pt idx="608">11.678439900000001</cx:pt>
          <cx:pt idx="609">11.755871640000001</cx:pt>
          <cx:pt idx="610">11.97665948</cx:pt>
          <cx:pt idx="611">11.88448902</cx:pt>
          <cx:pt idx="612">10.96733585</cx:pt>
          <cx:pt idx="613">11.28978191</cx:pt>
          <cx:pt idx="614">9.9034875529999997</cx:pt>
          <cx:pt idx="615">10.24884874</cx:pt>
          <cx:pt idx="616">11.28978191</cx:pt>
          <cx:pt idx="617">11.448386940000001</cx:pt>
          <cx:pt idx="618">11.88448902</cx:pt>
          <cx:pt idx="619">11.73606902</cx:pt>
          <cx:pt idx="620">11.8277362</cx:pt>
          <cx:pt idx="621">10.914178959999999</cx:pt>
          <cx:pt idx="622">12.10071213</cx:pt>
          <cx:pt idx="623">10.668955390000001</cx:pt>
          <cx:pt idx="624">10.858036999999999</cx:pt>
          <cx:pt idx="625">10.77895629</cx:pt>
          <cx:pt idx="626">11.407009240000001</cx:pt>
          <cx:pt idx="627">13.049792679999999</cx:pt>
          <cx:pt idx="628">11.46163217</cx:pt>
          <cx:pt idx="629">11.69524702</cx:pt>
          <cx:pt idx="630">11.767567680000001</cx:pt>
          <cx:pt idx="631">11.66091434</cx:pt>
          <cx:pt idx="632">11.88448902</cx:pt>
          <cx:pt idx="633">11.64351503</cx:pt>
          <cx:pt idx="634">11.32055357</cx:pt>
          <cx:pt idx="635">10.57003405</cx:pt>
          <cx:pt idx="636">11.27720313</cx:pt>
          <cx:pt idx="637">11.387928970000001</cx:pt>
          <cx:pt idx="638">11.65268741</cx:pt>
          <cx:pt idx="639">10.809727949999999</cx:pt>
          <cx:pt idx="640">11.145983709999999</cx:pt>
          <cx:pt idx="641">11.73606902</cx:pt>
          <cx:pt idx="642">11.82041016</cx:pt>
          <cx:pt idx="643">11.198214719999999</cx:pt>
          <cx:pt idx="644">12.356645500000001</cx:pt>
          <cx:pt idx="645">11.112447899999999</cx:pt>
          <cx:pt idx="646">10.94199592</cx:pt>
          <cx:pt idx="647">11.198214719999999</cx:pt>
          <cx:pt idx="648">11.37939407</cx:pt>
          <cx:pt idx="649">12.15451616</cx:pt>
          <cx:pt idx="650">10.52540722</cx:pt>
          <cx:pt idx="651">10.668955390000001</cx:pt>
          <cx:pt idx="652">11.21182037</cx:pt>
          <cx:pt idx="653">10.735309129999999</cx:pt>
          <cx:pt idx="654">10.341742480000001</cx:pt>
          <cx:pt idx="655">11.46163217</cx:pt>
          <cx:pt idx="656">12.083905010000001</cx:pt>
          <cx:pt idx="657">11.21182037</cx:pt>
          <cx:pt idx="658">11.385092090000001</cx:pt>
          <cx:pt idx="659">11.066638360000001</cx:pt>
          <cx:pt idx="660">11.99843328</cx:pt>
          <cx:pt idx="661">10.591622190000001</cx:pt>
          <cx:pt idx="662">10.73639668</cx:pt>
          <cx:pt idx="663">11.775289730000001</cx:pt>
          <cx:pt idx="664">10.402746540000001</cx:pt>
          <cx:pt idx="665">11.09741002</cx:pt>
          <cx:pt idx="666">11.75190299</cx:pt>
          <cx:pt idx="667">11.82041016</cx:pt>
          <cx:pt idx="668">11.45105006</cx:pt>
          <cx:pt idx="669">12.031719259999999</cx:pt>
          <cx:pt idx="670">10.86856845</cx:pt>
          <cx:pt idx="671">12.052921469999999</cx:pt>
          <cx:pt idx="672">10.79947353</cx:pt>
          <cx:pt idx="673">10.46310334</cx:pt>
          <cx:pt idx="674">11.56171563</cx:pt>
          <cx:pt idx="675">12.05815252</cx:pt>
          <cx:pt idx="676">10.308952659999999</cx:pt>
          <cx:pt idx="677">11.813030060000001</cx:pt>
          <cx:pt idx="678">12.788288270000001</cx:pt>
          <cx:pt idx="679">11.90158345</cx:pt>
          <cx:pt idx="680">11.56171563</cx:pt>
          <cx:pt idx="681">11.56171563</cx:pt>
          <cx:pt idx="682">11.13276254</cx:pt>
          <cx:pt idx="683">11.13276254</cx:pt>
          <cx:pt idx="684">11.635143100000001</cx:pt>
          <cx:pt idx="685">11.0020165</cx:pt>
          <cx:pt idx="686">11.72803684</cx:pt>
          <cx:pt idx="687">11.626254149999999</cx:pt>
          <cx:pt idx="688">12.70684793</cx:pt>
          <cx:pt idx="689">11.00126616</cx:pt>
          <cx:pt idx="690">11.7977284</cx:pt>
          <cx:pt idx="691">10.043249489999999</cx:pt>
          <cx:pt idx="692">10.668955390000001</cx:pt>
          <cx:pt idx="693">11.661345470000001</cx:pt>
          <cx:pt idx="694">11.51292546</cx:pt>
          <cx:pt idx="695">12.01370075</cx:pt>
          <cx:pt idx="696">9.564512186</cx:pt>
          <cx:pt idx="697">9.564512186</cx:pt>
          <cx:pt idx="698">11.46163217</cx:pt>
          <cx:pt idx="699">10.75790288</cx:pt>
          <cx:pt idx="700">11.482466260000001</cx:pt>
          <cx:pt idx="701">11.24504602</cx:pt>
          <cx:pt idx="702">10.59538395</cx:pt>
          <cx:pt idx="703">11.719939630000001</cx:pt>
          <cx:pt idx="704">12.254862810000001</cx:pt>
          <cx:pt idx="705">11.46163217</cx:pt>
          <cx:pt idx="706">12.1281111</cx:pt>
          <cx:pt idx="707">11.813030060000001</cx:pt>
          <cx:pt idx="708">11.65225253</cx:pt>
          <cx:pt idx="709">10.75790288</cx:pt>
          <cx:pt idx="710">12.254862810000001</cx:pt>
          <cx:pt idx="711">10.59663473</cx:pt>
          <cx:pt idx="712">11.19752955</cx:pt>
          <cx:pt idx="713">11.60823564</cx:pt>
          <cx:pt idx="714">12.180754840000001</cx:pt>
          <cx:pt idx="715">11.69524702</cx:pt>
          <cx:pt idx="716">11.982929090000001</cx:pt>
          <cx:pt idx="717">11.251560700000001</cx:pt>
          <cx:pt idx="718">11.08214255</cx:pt>
          <cx:pt idx="719">11.28978191</cx:pt>
          <cx:pt idx="720">11.626254149999999</cx:pt>
          <cx:pt idx="721">11.448386940000001</cx:pt>
          <cx:pt idx="722">10.985207969999999</cx:pt>
          <cx:pt idx="723">11.28978191</cx:pt>
          <cx:pt idx="724">11.329603410000001</cx:pt>
          <cx:pt idx="725">11.78638183</cx:pt>
          <cx:pt idx="726">11.73566894</cx:pt>
          <cx:pt idx="727">10.69194491</cx:pt>
          <cx:pt idx="728">11.28978191</cx:pt>
          <cx:pt idx="729">10.63344871</cx:pt>
          <cx:pt idx="730">11.0020165</cx:pt>
          <cx:pt idx="731">11.43496392</cx:pt>
          <cx:pt idx="732">11.813030060000001</cx:pt>
          <cx:pt idx="733">11.15553598</cx:pt>
          <cx:pt idx="734">11.29601246</cx:pt>
          <cx:pt idx="735">11.00126616</cx:pt>
          <cx:pt idx="736">12.001505480000001</cx:pt>
          <cx:pt idx="737">10.70324447</cx:pt>
          <cx:pt idx="738">11.448386940000001</cx:pt>
          <cx:pt idx="739">11.831379200000001</cx:pt>
          <cx:pt idx="740">11.225243389999999</cx:pt>
          <cx:pt idx="741">11.00126616</cx:pt>
          <cx:pt idx="742">9.1590470780000004</cx:pt>
          <cx:pt idx="743">10.59663473</cx:pt>
          <cx:pt idx="744">11.89135505</cx:pt>
          <cx:pt idx="745">10.402746540000001</cx:pt>
          <cx:pt idx="746">11.32055357</cx:pt>
          <cx:pt idx="747">9.9009844220000005</cx:pt>
          <cx:pt idx="748">11.48760766</cx:pt>
          <cx:pt idx="749">11.225243389999999</cx:pt>
          <cx:pt idx="750">11.250911139999999</cx:pt>
          <cx:pt idx="751">11.461105720000001</cx:pt>
          <cx:pt idx="752">11.719939630000001</cx:pt>
          <cx:pt idx="753">11.31447453</cx:pt>
          <cx:pt idx="754">10.65725935</cx:pt>
          <cx:pt idx="755">11.56171563</cx:pt>
          <cx:pt idx="756">11.81377052</cx:pt>
          <cx:pt idx="757">12.264341549999999</cx:pt>
          <cx:pt idx="758">12.36734079</cx:pt>
          <cx:pt idx="759">11.10495723</cx:pt>
          <cx:pt idx="760">10.81977828</cx:pt>
          <cx:pt idx="761">11.99843328</cx:pt>
          <cx:pt idx="762">10.59663473</cx:pt>
          <cx:pt idx="763">11.50236995</cx:pt>
          <cx:pt idx="764">11.589886509999999</cx:pt>
          <cx:pt idx="765">11.527814080000001</cx:pt>
          <cx:pt idx="766">10.849337090000001</cx:pt>
          <cx:pt idx="767">11.98289784</cx:pt>
          <cx:pt idx="768">11.81265962</cx:pt>
          <cx:pt idx="769">10.13626455</cx:pt>
          <cx:pt idx="770">11.034889659999999</cx:pt>
          <cx:pt idx="771">11.034889659999999</cx:pt>
          <cx:pt idx="772">10.88743693</cx:pt>
          <cx:pt idx="773">12.10071213</cx:pt>
          <cx:pt idx="774">11.813030060000001</cx:pt>
          <cx:pt idx="775">11.05089001</cx:pt>
          <cx:pt idx="776">11.944707879999999</cx:pt>
          <cx:pt idx="777">11.897847670000001</cx:pt>
          <cx:pt idx="778">11.127262979999999</cx:pt>
          <cx:pt idx="779">11.00043178</cx:pt>
          <cx:pt idx="780">11.69524702</cx:pt>
          <cx:pt idx="781">10.873319049999999</cx:pt>
          <cx:pt idx="782">11.84904049</cx:pt>
          <cx:pt idx="783">10.77791408</cx:pt>
          <cx:pt idx="784">11.91805718</cx:pt>
          <cx:pt idx="785">11.15553598</cx:pt>
          <cx:pt idx="786">13.21767356</cx:pt>
          <cx:pt idx="787">12.371587079999999</cx:pt>
          <cx:pt idx="788">10.609057249999999</cx:pt>
          <cx:pt idx="789">11.448386940000001</cx:pt>
          <cx:pt idx="790">11.65268741</cx:pt>
          <cx:pt idx="791">10.91508846</cx:pt>
          <cx:pt idx="792">11.225243389999999</cx:pt>
          <cx:pt idx="793">11.90158345</cx:pt>
          <cx:pt idx="794">11.944707879999999</cx:pt>
          <cx:pt idx="795">12.028738629999999</cx:pt>
          <cx:pt idx="796">11.90158345</cx:pt>
          <cx:pt idx="797">11.775289730000001</cx:pt>
          <cx:pt idx="798">11.97665948</cx:pt>
          <cx:pt idx="799">11.542484269999999</cx:pt>
          <cx:pt idx="800">11.09741002</cx:pt>
          <cx:pt idx="801">12.04355372</cx:pt>
          <cx:pt idx="802">11.482466260000001</cx:pt>
          <cx:pt idx="803">11.982616549999999</cx:pt>
          <cx:pt idx="804">11.65268741</cx:pt>
          <cx:pt idx="805">11.827699709999999</cx:pt>
          <cx:pt idx="806">12.135650180000001</cx:pt>
          <cx:pt idx="807">11.849397700000001</cx:pt>
          <cx:pt idx="808">11.440354770000001</cx:pt>
          <cx:pt idx="809">11.31994733</cx:pt>
          <cx:pt idx="810">11.270853900000001</cx:pt>
          <cx:pt idx="811">11.08214255</cx:pt>
          <cx:pt idx="812">11.56166801</cx:pt>
          <cx:pt idx="813">10.20359214</cx:pt>
          <cx:pt idx="814">12.206072649999999</cx:pt>
          <cx:pt idx="815">10.69194491</cx:pt>
          <cx:pt idx="816">10.83958091</cx:pt>
          <cx:pt idx="817">11.69524702</cx:pt>
          <cx:pt idx="818">12.3779229</cx:pt>
          <cx:pt idx="819">11.492722759999999</cx:pt>
          <cx:pt idx="820">9.9758082140000006</cx:pt>
          <cx:pt idx="821">11.99843328</cx:pt>
          <cx:pt idx="822">11.34450681</cx:pt>
          <cx:pt idx="823">12.746942389999999</cx:pt>
          <cx:pt idx="824">11.71177632</cx:pt>
          <cx:pt idx="825">11.448386940000001</cx:pt>
          <cx:pt idx="826">10.668955390000001</cx:pt>
          <cx:pt idx="827">11.50236995</cx:pt>
          <cx:pt idx="828">11.684733619999999</cx:pt>
          <cx:pt idx="829">10.765322100000001</cx:pt>
          <cx:pt idx="830">11.69107165</cx:pt>
          <cx:pt idx="831">11.83497273</cx:pt>
          <cx:pt idx="832">11.42409425</cx:pt>
          <cx:pt idx="833">11.54973944</cx:pt>
          <cx:pt idx="834">10.54534144</cx:pt>
          <cx:pt idx="835">11.51292546</cx:pt>
          <cx:pt idx="836">11.73606902</cx:pt>
          <cx:pt idx="837">11.09665216</cx:pt>
          <cx:pt idx="838">11.91805718</cx:pt>
          <cx:pt idx="839">11.934919880000001</cx:pt>
          <cx:pt idx="840">11.69524702</cx:pt>
          <cx:pt idx="841">11.42943515</cx:pt>
          <cx:pt idx="842">12.27839331</cx:pt>
          <cx:pt idx="843">11.26446411</cx:pt>
          <cx:pt idx="844">11.081373019999999</cx:pt>
          <cx:pt idx="845">10.81977828</cx:pt>
          <cx:pt idx="846">12.1281111</cx:pt>
          <cx:pt idx="847">11.0020165</cx:pt>
          <cx:pt idx="848">11.225243389999999</cx:pt>
          <cx:pt idx="849">11.8913619</cx:pt>
          <cx:pt idx="850">11.941455850000001</cx:pt>
          <cx:pt idx="851">10.70324447</cx:pt>
          <cx:pt idx="852">11.7905572</cx:pt>
          <cx:pt idx="853">11.112447899999999</cx:pt>
          <cx:pt idx="854">12.063932879999999</cx:pt>
          <cx:pt idx="855">12.09793049</cx:pt>
          <cx:pt idx="856">11.88448902</cx:pt>
          <cx:pt idx="857">12.10901093</cx:pt>
          <cx:pt idx="858">11.648330100000001</cx:pt>
          <cx:pt idx="859">11.72803684</cx:pt>
          <cx:pt idx="860">11.75194237</cx:pt>
          <cx:pt idx="861">11.8913619</cx:pt>
          <cx:pt idx="862">10.518673189999999</cx:pt>
          <cx:pt idx="863">10.043249489999999</cx:pt>
          <cx:pt idx="864">12.15451616</cx:pt>
          <cx:pt idx="865">10.308952659999999</cx:pt>
          <cx:pt idx="866">11.35040654</cx:pt>
          <cx:pt idx="867">11.31447453</cx:pt>
          <cx:pt idx="868">11.02679245</cx:pt>
          <cx:pt idx="869">11.349818129999999</cx:pt>
          <cx:pt idx="870">11.7905572</cx:pt>
          <cx:pt idx="871">11.350347709999999</cx:pt>
          <cx:pt idx="872">11.88448902</cx:pt>
          <cx:pt idx="873">12.23076526</cx:pt>
          <cx:pt idx="874">12.00762171</cx:pt>
          <cx:pt idx="875">11.83497273</cx:pt>
          <cx:pt idx="876">11.225243389999999</cx:pt>
          <cx:pt idx="877">11.982929090000001</cx:pt>
          <cx:pt idx="878">12.27839331</cx:pt>
          <cx:pt idx="879">10.532096210000001</cx:pt>
          <cx:pt idx="880">11.32659589</cx:pt>
          <cx:pt idx="881">10.404262839999999</cx:pt>
          <cx:pt idx="882">11.05089001</cx:pt>
          <cx:pt idx="883">10.799575580000001</cx:pt>
          <cx:pt idx="884">11.767180010000001</cx:pt>
          <cx:pt idx="885">10.404262839999999</cx:pt>
          <cx:pt idx="886">11.11988288</cx:pt>
          <cx:pt idx="887">11.46163217</cx:pt>
          <cx:pt idx="888">10.976782030000001</cx:pt>
          <cx:pt idx="889">11.7977284</cx:pt>
          <cx:pt idx="890">12.043259559999999</cx:pt>
          <cx:pt idx="891">10.7254676</cx:pt>
          <cx:pt idx="892">11.482466260000001</cx:pt>
          <cx:pt idx="893">11.942074549999999</cx:pt>
          <cx:pt idx="894">12.330500219999999</cx:pt>
          <cx:pt idx="895">10.81977828</cx:pt>
          <cx:pt idx="896">12.1281111</cx:pt>
          <cx:pt idx="897">11.51292546</cx:pt>
          <cx:pt idx="898">10.87804719</cx:pt>
          <cx:pt idx="899">10.714417770000001</cx:pt>
          <cx:pt idx="900">10.404111309999999</cx:pt>
          <cx:pt idx="901">11.43496392</cx:pt>
          <cx:pt idx="902">11.440354770000001</cx:pt>
          <cx:pt idx="903">10.1064284</cx:pt>
          <cx:pt idx="904">10.545209850000001</cx:pt>
          <cx:pt idx="905">11.982616549999999</cx:pt>
          <cx:pt idx="906">11.429543860000001</cx:pt>
          <cx:pt idx="907">11.3533434</cx:pt>
          <cx:pt idx="908">12.456831360000001</cx:pt>
          <cx:pt idx="909">10.491274219999999</cx:pt>
          <cx:pt idx="910">11.35040654</cx:pt>
          <cx:pt idx="911">11.959865150000001</cx:pt>
          <cx:pt idx="912">12.39669301</cx:pt>
          <cx:pt idx="913">10.69194491</cx:pt>
          <cx:pt idx="914">11.72803684</cx:pt>
          <cx:pt idx="915">11.35040654</cx:pt>
          <cx:pt idx="916">11.35040654</cx:pt>
          <cx:pt idx="917">11.661345470000001</cx:pt>
          <cx:pt idx="918">11.225243389999999</cx:pt>
          <cx:pt idx="919">11.91839057</cx:pt>
          <cx:pt idx="920">11.28036269</cx:pt>
          <cx:pt idx="921">11.461579540000001</cx:pt>
          <cx:pt idx="922">11.461579540000001</cx:pt>
          <cx:pt idx="923">12.05815252</cx:pt>
          <cx:pt idx="924">12.30138283</cx:pt>
          <cx:pt idx="925">11.684733619999999</cx:pt>
          <cx:pt idx="926">11.461105720000001</cx:pt>
          <cx:pt idx="927">11.225243389999999</cx:pt>
          <cx:pt idx="928">11.56171563</cx:pt>
          <cx:pt idx="929">11.42900023</cx:pt>
          <cx:pt idx="930">11.7977284</cx:pt>
          <cx:pt idx="931">11.112373270000001</cx:pt>
          <cx:pt idx="932">11.31447453</cx:pt>
          <cx:pt idx="933">10.043249489999999</cx:pt>
          <cx:pt idx="934">9.9034875529999997</cx:pt>
          <cx:pt idx="935">11.73566894</cx:pt>
          <cx:pt idx="936">11.72803684</cx:pt>
          <cx:pt idx="937">11.630708500000001</cx:pt>
          <cx:pt idx="938">12.10071213</cx:pt>
          <cx:pt idx="939">11.39639165</cx:pt>
          <cx:pt idx="940">12.08953883</cx:pt>
          <cx:pt idx="941">11.127262979999999</cx:pt>
          <cx:pt idx="942">11.51292546</cx:pt>
          <cx:pt idx="943">12.429216200000001</cx:pt>
          <cx:pt idx="944">9.9034875529999997</cx:pt>
          <cx:pt idx="945">11.607780999999999</cx:pt>
          <cx:pt idx="946">11.492722759999999</cx:pt>
          <cx:pt idx="947">12.341477279999999</cx:pt>
          <cx:pt idx="948">11.461105720000001</cx:pt>
          <cx:pt idx="949">12.691580460000001</cx:pt>
          <cx:pt idx="950">10.86856845</cx:pt>
          <cx:pt idx="951">10.896739330000001</cx:pt>
          <cx:pt idx="952">12.341477279999999</cx:pt>
          <cx:pt idx="953">12.456831360000001</cx:pt>
          <cx:pt idx="954">10.96733585</cx:pt>
          <cx:pt idx="955">10.65725935</cx:pt>
          <cx:pt idx="956">11.759394840000001</cx:pt>
          <cx:pt idx="957">11.72803684</cx:pt>
          <cx:pt idx="958">11.66564655</cx:pt>
          <cx:pt idx="959">11.12652742</cx:pt>
          <cx:pt idx="960">11.970350310000001</cx:pt>
          <cx:pt idx="961">12.31492705</cx:pt>
          <cx:pt idx="962">11.066638360000001</cx:pt>
          <cx:pt idx="963">10.54534144</cx:pt>
          <cx:pt idx="964">12.264341549999999</cx:pt>
          <cx:pt idx="965">11.73606902</cx:pt>
          <cx:pt idx="966">12.542544879999999</cx:pt>
          <cx:pt idx="967">11.798104410000001</cx:pt>
          <cx:pt idx="968">12.356645500000001</cx:pt>
          <cx:pt idx="969">11.88448902</cx:pt>
          <cx:pt idx="970">11.34450681</cx:pt>
          <cx:pt idx="971">11.8277362</cx:pt>
          <cx:pt idx="972">11.67419361</cx:pt>
          <cx:pt idx="973">10.57131693</cx:pt>
          <cx:pt idx="974">12.037653990000001</cx:pt>
          <cx:pt idx="975">11.127262979999999</cx:pt>
          <cx:pt idx="976">11.50034668</cx:pt>
          <cx:pt idx="977">11.56646623</cx:pt>
          <cx:pt idx="978">12.206072649999999</cx:pt>
          <cx:pt idx="979">10.23995979</cx:pt>
          <cx:pt idx="980">12.42901618</cx:pt>
          <cx:pt idx="981">11.934919880000001</cx:pt>
          <cx:pt idx="982">11.66564655</cx:pt>
          <cx:pt idx="983">11.75190299</cx:pt>
          <cx:pt idx="984">11.461579540000001</cx:pt>
          <cx:pt idx="985">12.07254125</cx:pt>
          <cx:pt idx="986">11.77525127</cx:pt>
          <cx:pt idx="987">11.79433792</cx:pt>
          <cx:pt idx="988">11.332601909999999</cx:pt>
          <cx:pt idx="989">11.65264393</cx:pt>
          <cx:pt idx="990">9.7380231130000006</cx:pt>
          <cx:pt idx="991">10.91508846</cx:pt>
          <cx:pt idx="992">10.91508846</cx:pt>
          <cx:pt idx="993">11.28971941</cx:pt>
          <cx:pt idx="994">10.59663473</cx:pt>
          <cx:pt idx="995">9.7380231130000006</cx:pt>
          <cx:pt idx="996">11.00209984</cx:pt>
          <cx:pt idx="997">10.799575580000001</cx:pt>
          <cx:pt idx="998">11.362044429999999</cx:pt>
          <cx:pt idx="999">11.32659589</cx:pt>
          <cx:pt idx="1000">11.99535161</cx:pt>
          <cx:pt idx="1001">11.15625052</cx:pt>
          <cx:pt idx="1002">10.91508846</cx:pt>
          <cx:pt idx="1003">10.609057249999999</cx:pt>
          <cx:pt idx="1004">12.01124319</cx:pt>
          <cx:pt idx="1005">11.99535161</cx:pt>
          <cx:pt idx="1006">11.73606902</cx:pt>
          <cx:pt idx="1007">10.16585182</cx:pt>
          <cx:pt idx="1008">13.864300719999999</cx:pt>
          <cx:pt idx="1009">13.864300719999999</cx:pt>
          <cx:pt idx="1010">11.626254149999999</cx:pt>
          <cx:pt idx="1011">11.775289730000001</cx:pt>
          <cx:pt idx="1012">11.891019379999999</cx:pt>
          <cx:pt idx="1013">11.00126616</cx:pt>
          <cx:pt idx="1014">10.307284599999999</cx:pt>
          <cx:pt idx="1015">12.083905010000001</cx:pt>
          <cx:pt idx="1016">11.8913619</cx:pt>
          <cx:pt idx="1017">11.461105720000001</cx:pt>
          <cx:pt idx="1018">12.341477279999999</cx:pt>
          <cx:pt idx="1019">11.676335999999999</cx:pt>
          <cx:pt idx="1020">11.45105006</cx:pt>
          <cx:pt idx="1021">12.292250340000001</cx:pt>
          <cx:pt idx="1022">11.72803684</cx:pt>
          <cx:pt idx="1023">10.257659370000001</cx:pt>
          <cx:pt idx="1024">11.1844214</cx:pt>
          <cx:pt idx="1025">11.93131996</cx:pt>
          <cx:pt idx="1026">11.7905572</cx:pt>
          <cx:pt idx="1027">11.461579540000001</cx:pt>
          <cx:pt idx="1028">11.00209984</cx:pt>
          <cx:pt idx="1029">11.7905572</cx:pt>
          <cx:pt idx="1030">11.141861779999999</cx:pt>
          <cx:pt idx="1031">10.74720759</cx:pt>
          <cx:pt idx="1032">11.481950660000001</cx:pt>
          <cx:pt idx="1033">12.15477935</cx:pt>
          <cx:pt idx="1034">11.964001079999999</cx:pt>
          <cx:pt idx="1035">11.46163217</cx:pt>
          <cx:pt idx="1036">10.57131693</cx:pt>
          <cx:pt idx="1037">11.842229209999999</cx:pt>
          <cx:pt idx="1038">10.87804719</cx:pt>
          <cx:pt idx="1039">10.87804719</cx:pt>
          <cx:pt idx="1040">11.418614789999999</cx:pt>
          <cx:pt idx="1041">11.00126616</cx:pt>
          <cx:pt idx="1042">11.418614789999999</cx:pt>
          <cx:pt idx="1043">10.538740750000001</cx:pt>
          <cx:pt idx="1044">11.91805718</cx:pt>
          <cx:pt idx="1045">11.849397700000001</cx:pt>
          <cx:pt idx="1046">10.54534144</cx:pt>
          <cx:pt idx="1047">11.70025944</cx:pt>
          <cx:pt idx="1048">12.132964169999999</cx:pt>
          <cx:pt idx="1049">10.668955390000001</cx:pt>
          <cx:pt idx="1050">10.448714600000001</cx:pt>
          <cx:pt idx="1051">10.7254676</cx:pt>
          <cx:pt idx="1052">11.77490504</cx:pt>
          <cx:pt idx="1053">10.87804719</cx:pt>
          <cx:pt idx="1054">11.23848862</cx:pt>
          <cx:pt idx="1055">10.809727949999999</cx:pt>
          <cx:pt idx="1056">10.126631100000001</cx:pt>
          <cx:pt idx="1057">11.694830270000001</cx:pt>
          <cx:pt idx="1058">11.395829689999999</cx:pt>
          <cx:pt idx="1059">11.48760766</cx:pt>
          <cx:pt idx="1060">11.77104999</cx:pt>
          <cx:pt idx="1061">11.527814080000001</cx:pt>
          <cx:pt idx="1062">11.517913009999999</cx:pt>
          <cx:pt idx="1063">11.3083583</cx:pt>
          <cx:pt idx="1064">12.063932879999999</cx:pt>
          <cx:pt idx="1065">10.51732093</cx:pt>
          <cx:pt idx="1066">10.62132735</cx:pt>
          <cx:pt idx="1067">11.50236995</cx:pt>
          <cx:pt idx="1068">12.06681058</cx:pt>
          <cx:pt idx="1069">11.0744205</cx:pt>
          <cx:pt idx="1070">10.84739345</cx:pt>
          <cx:pt idx="1071">11.65051113</cx:pt>
          <cx:pt idx="1072">12.19602231</cx:pt>
          <cx:pt idx="1073">10.307284599999999</cx:pt>
          <cx:pt idx="1074">9.6485953030000005</cx:pt>
          <cx:pt idx="1075">11.51292546</cx:pt>
          <cx:pt idx="1076">10.95954023</cx:pt>
          <cx:pt idx="1077">11.32055357</cx:pt>
          <cx:pt idx="1078">11.73606902</cx:pt>
          <cx:pt idx="1079">11.85651517</cx:pt>
          <cx:pt idx="1080">12.100434310000001</cx:pt>
          <cx:pt idx="1081">12.04355372</cx:pt>
          <cx:pt idx="1082">10.448714600000001</cx:pt>
          <cx:pt idx="1083">12.50615872</cx:pt>
          <cx:pt idx="1084">11.88448902</cx:pt>
          <cx:pt idx="1085">11.90496755</cx:pt>
          <cx:pt idx="1086">11.08214255</cx:pt>
          <cx:pt idx="1087">10.55189884</cx:pt>
          <cx:pt idx="1088">11.94142327</cx:pt>
          <cx:pt idx="1089">10.59538395</cx:pt>
          <cx:pt idx="1090">12.07254125</cx:pt>
          <cx:pt idx="1091">10.46310334</cx:pt>
          <cx:pt idx="1092">12.676076269999999</cx:pt>
          <cx:pt idx="1093">11.75194237</cx:pt>
          <cx:pt idx="1094">12.254862810000001</cx:pt>
          <cx:pt idx="1095">10.46310334</cx:pt>
          <cx:pt idx="1096">11.934919880000001</cx:pt>
          <cx:pt idx="1097">11.88448902</cx:pt>
          <cx:pt idx="1098">10.950806549999999</cx:pt>
          <cx:pt idx="1099">11.40750939</cx:pt>
          <cx:pt idx="1100">12.08531644</cx:pt>
          <cx:pt idx="1101">12.07254125</cx:pt>
          <cx:pt idx="1102">10.70324447</cx:pt>
          <cx:pt idx="1103">10.896646730000001</cx:pt>
          <cx:pt idx="1104">12.50615872</cx:pt>
          <cx:pt idx="1105">11.141861779999999</cx:pt>
          <cx:pt idx="1106">11.547326890000001</cx:pt>
          <cx:pt idx="1107">11.723996440000001</cx:pt>
          <cx:pt idx="1108">11.73606902</cx:pt>
          <cx:pt idx="1109">11.58058411</cx:pt>
          <cx:pt idx="1110">11.73566894</cx:pt>
          <cx:pt idx="1111">12.206072649999999</cx:pt>
          <cx:pt idx="1112">11.225243389999999</cx:pt>
          <cx:pt idx="1113">10.680516219999999</cx:pt>
          <cx:pt idx="1114">12.1388639</cx:pt>
          <cx:pt idx="1115">9.8521942580000008</cx:pt>
          <cx:pt idx="1116">11.84936199</cx:pt>
          <cx:pt idx="1117">11.28978191</cx:pt>
          <cx:pt idx="1118">10.46310334</cx:pt>
          <cx:pt idx="1119">10.74720759</cx:pt>
          <cx:pt idx="1120">11.15553598</cx:pt>
          <cx:pt idx="1121">11.69107165</cx:pt>
          <cx:pt idx="1122">11.53761808</cx:pt>
          <cx:pt idx="1123">11.32357929</cx:pt>
          <cx:pt idx="1124">11.661345470000001</cx:pt>
          <cx:pt idx="1125">11.99535161</cx:pt>
          <cx:pt idx="1126">10.221941279999999</cx:pt>
          <cx:pt idx="1127">11.25803322</cx:pt>
          <cx:pt idx="1128">10.714306649999999</cx:pt>
          <cx:pt idx="1129">11.73606902</cx:pt>
          <cx:pt idx="1130">11.849397700000001</cx:pt>
          <cx:pt idx="1131">11.54973944</cx:pt>
          <cx:pt idx="1132">11.00126616</cx:pt>
          <cx:pt idx="1133">11.736061019999999</cx:pt>
          <cx:pt idx="1134">11.798104410000001</cx:pt>
          <cx:pt idx="1135">11.73606902</cx:pt>
          <cx:pt idx="1136">11.440354770000001</cx:pt>
          <cx:pt idx="1137">10.78931908</cx:pt>
          <cx:pt idx="1138">10.69194491</cx:pt>
          <cx:pt idx="1139">11.72803684</cx:pt>
          <cx:pt idx="1140">11.09741002</cx:pt>
          <cx:pt idx="1141">11.205040690000001</cx:pt>
          <cx:pt idx="1142">11.46163217</cx:pt>
          <cx:pt idx="1143">11.571194370000001</cx:pt>
          <cx:pt idx="1144">12.50615872</cx:pt>
          <cx:pt idx="1145">11.31447453</cx:pt>
          <cx:pt idx="1146">10.55841352</cx:pt>
          <cx:pt idx="1147">11.10420506</cx:pt>
          <cx:pt idx="1148">10.768484989999999</cx:pt>
          <cx:pt idx="1149">10.768484989999999</cx:pt>
          <cx:pt idx="1150">11.08214255</cx:pt>
          <cx:pt idx="1151">11.225243389999999</cx:pt>
          <cx:pt idx="1152">11.23848862</cx:pt>
          <cx:pt idx="1153">10.933106970000001</cx:pt>
          <cx:pt idx="1154">11.77143616</cx:pt>
          <cx:pt idx="1155">11.191272870000001</cx:pt>
          <cx:pt idx="1156">11.1844214</cx:pt>
          <cx:pt idx="1157">12.063932879999999</cx:pt>
          <cx:pt idx="1158">11.034889659999999</cx:pt>
          <cx:pt idx="1159">10.7254676</cx:pt>
          <cx:pt idx="1160">12.537173340000001</cx:pt>
          <cx:pt idx="1161">11.50236995</cx:pt>
          <cx:pt idx="1162">11.918357240000001</cx:pt>
          <cx:pt idx="1163">10.532096210000001</cx:pt>
          <cx:pt idx="1164">12.201060099999999</cx:pt>
          <cx:pt idx="1165">11.116172300000001</cx:pt>
          <cx:pt idx="1166">11.678016080000001</cx:pt>
          <cx:pt idx="1167">11.8277362</cx:pt>
          <cx:pt idx="1168">11.831379200000001</cx:pt>
          <cx:pt idx="1169">11.51292546</cx:pt>
          <cx:pt idx="1170">11.116172300000001</cx:pt>
          <cx:pt idx="1171">11.35627165</cx:pt>
          <cx:pt idx="1172">11.98604922</cx:pt>
          <cx:pt idx="1173">11.951148140000001</cx:pt>
          <cx:pt idx="1174">10.491274219999999</cx:pt>
          <cx:pt idx="1175">11.72803684</cx:pt>
          <cx:pt idx="1176">11.951148140000001</cx:pt>
          <cx:pt idx="1177">11.69107165</cx:pt>
          <cx:pt idx="1178">11.72803684</cx:pt>
          <cx:pt idx="1179">11.08214255</cx:pt>
          <cx:pt idx="1180">11.28971941</cx:pt>
          <cx:pt idx="1181">11.571194370000001</cx:pt>
          <cx:pt idx="1182">11.75190299</cx:pt>
          <cx:pt idx="1183">11.05089001</cx:pt>
          <cx:pt idx="1184">12.141534119999999</cx:pt>
          <cx:pt idx="1185">11.56171563</cx:pt>
          <cx:pt idx="1186">11.461579540000001</cx:pt>
          <cx:pt idx="1187">11.385092090000001</cx:pt>
          <cx:pt idx="1188">11.33857208</cx:pt>
          <cx:pt idx="1189">12.4291962</cx:pt>
          <cx:pt idx="1190">11.775289730000001</cx:pt>
          <cx:pt idx="1191">11.05009604</cx:pt>
          <cx:pt idx="1192">11.759785539999999</cx:pt>
          <cx:pt idx="1193">12.1281111</cx:pt>
          <cx:pt idx="1194">11.349818129999999</cx:pt>
          <cx:pt idx="1195">10.950806549999999</cx:pt>
          <cx:pt idx="1196">12.15477935</cx:pt>
          <cx:pt idx="1197">11.46688153</cx:pt>
          <cx:pt idx="1198">9.7981270370000004</cx:pt>
          <cx:pt idx="1199">11.56171563</cx:pt>
          <cx:pt idx="1200">12.1856148</cx:pt>
          <cx:pt idx="1201">11.65268741</cx:pt>
          <cx:pt idx="1202">11.849397700000001</cx:pt>
          <cx:pt idx="1203">12.50615872</cx:pt>
          <cx:pt idx="1204">11.532728090000001</cx:pt>
          <cx:pt idx="1205">12.70684793</cx:pt>
          <cx:pt idx="1206">10.23995979</cx:pt>
          <cx:pt idx="1207">10.221941279999999</cx:pt>
          <cx:pt idx="1208">11.944707879999999</cx:pt>
          <cx:pt idx="1209">11.29601246</cx:pt>
          <cx:pt idx="1210">15.548934450000001</cx:pt>
          <cx:pt idx="1211">9.9034875529999997</cx:pt>
          <cx:pt idx="1212">11.72803684</cx:pt>
          <cx:pt idx="1213">11.259322709999999</cx:pt>
          <cx:pt idx="1214">11.64395373</cx:pt>
          <cx:pt idx="1215">11.90496755</cx:pt>
          <cx:pt idx="1216">11.621779869999999</cx:pt>
          <cx:pt idx="1217">10.257659370000001</cx:pt>
          <cx:pt idx="1218">10.764265569999999</cx:pt>
          <cx:pt idx="1219">11.09741002</cx:pt>
          <cx:pt idx="1220">11.0744205</cx:pt>
          <cx:pt idx="1221">11.31447453</cx:pt>
          <cx:pt idx="1222">12.11176197</cx:pt>
          <cx:pt idx="1223">11.934919880000001</cx:pt>
          <cx:pt idx="1224">10.45593485</cx:pt>
          <cx:pt idx="1225">10.976782030000001</cx:pt>
          <cx:pt idx="1226">11.13093271</cx:pt>
          <cx:pt idx="1227">11.429543860000001</cx:pt>
          <cx:pt idx="1228">10.491274219999999</cx:pt>
          <cx:pt idx="1229">12.01370075</cx:pt>
          <cx:pt idx="1230">11.32055357</cx:pt>
          <cx:pt idx="1231">12.083905010000001</cx:pt>
          <cx:pt idx="1232">11.407564949999999</cx:pt>
          <cx:pt idx="1233">10.65725935</cx:pt>
          <cx:pt idx="1234">11.1844214</cx:pt>
          <cx:pt idx="1235">10.55841352</cx:pt>
          <cx:pt idx="1236">11.719939630000001</cx:pt>
          <cx:pt idx="1237">11.73606902</cx:pt>
          <cx:pt idx="1238">11.719939630000001</cx:pt>
          <cx:pt idx="1239">11.69524702</cx:pt>
          <cx:pt idx="1240">10.896739330000001</cx:pt>
          <cx:pt idx="1241">11.108709579999999</cx:pt>
          <cx:pt idx="1242">10.35774282</cx:pt>
          <cx:pt idx="1243">11.081373019999999</cx:pt>
          <cx:pt idx="1244">11.71177632</cx:pt>
          <cx:pt idx="1245">11.052634510000001</cx:pt>
          <cx:pt idx="1246">10.896739330000001</cx:pt>
          <cx:pt idx="1247">10.38899537</cx:pt>
          <cx:pt idx="1248">11.849397700000001</cx:pt>
          <cx:pt idx="1249">11.719939630000001</cx:pt>
          <cx:pt idx="1250">12.00456827</cx:pt>
          <cx:pt idx="1251">10.62132735</cx:pt>
          <cx:pt idx="1252">11.67419361</cx:pt>
          <cx:pt idx="1253">11.849397700000001</cx:pt>
          <cx:pt idx="1254">10.83958091</cx:pt>
          <cx:pt idx="1255">11.08214255</cx:pt>
          <cx:pt idx="1256">11.90496755</cx:pt>
          <cx:pt idx="1257">11.10420506</cx:pt>
          <cx:pt idx="1258">10.59538395</cx:pt>
          <cx:pt idx="1259">12.043259559999999</cx:pt>
          <cx:pt idx="1260">12.065372760000001</cx:pt>
          <cx:pt idx="1261">11.26446411</cx:pt>
          <cx:pt idx="1262">10.57131693</cx:pt>
          <cx:pt idx="1263">11.648330100000001</cx:pt>
          <cx:pt idx="1264">11.112447899999999</cx:pt>
          <cx:pt idx="1265">10.08580911</cx:pt>
          <cx:pt idx="1266">11.28978191</cx:pt>
          <cx:pt idx="1267">11.00126616</cx:pt>
          <cx:pt idx="1268">11.5588544</cx:pt>
          <cx:pt idx="1269">11.982929090000001</cx:pt>
          <cx:pt idx="1270">10.91508846</cx:pt>
          <cx:pt idx="1271">11.589886509999999</cx:pt>
          <cx:pt idx="1272">11.251495759999999</cx:pt>
          <cx:pt idx="1273">11.84904049</cx:pt>
          <cx:pt idx="1274">11.732060990000001</cx:pt>
          <cx:pt idx="1275">10.62132735</cx:pt>
          <cx:pt idx="1276">10.6454249</cx:pt>
          <cx:pt idx="1277">11.10495723</cx:pt>
          <cx:pt idx="1278">11.755871640000001</cx:pt>
          <cx:pt idx="1279">12.12540474</cx:pt>
          <cx:pt idx="1280">10.98529272</cx:pt>
          <cx:pt idx="1281">12.08531644</cx:pt>
          <cx:pt idx="1282">11.1844214</cx:pt>
          <cx:pt idx="1283">11.72803684</cx:pt>
          <cx:pt idx="1284">11.897847670000001</cx:pt>
          <cx:pt idx="1285">12.19833277</cx:pt>
          <cx:pt idx="1286">11.775289730000001</cx:pt>
          <cx:pt idx="1287">10.714306649999999</cx:pt>
          <cx:pt idx="1288">12.542544879999999</cx:pt>
          <cx:pt idx="1289">11.982929090000001</cx:pt>
          <cx:pt idx="1290">10.532096210000001</cx:pt>
          <cx:pt idx="1291">11.73606902</cx:pt>
          <cx:pt idx="1292">11.73606902</cx:pt>
          <cx:pt idx="1293">12.09263515</cx:pt>
          <cx:pt idx="1294">11.51287546</cx:pt>
          <cx:pt idx="1295">11.149082030000001</cx:pt>
          <cx:pt idx="1296">11.06656023</cx:pt>
          <cx:pt idx="1297">11.65268741</cx:pt>
          <cx:pt idx="1298">11.39075783</cx:pt>
          <cx:pt idx="1299">10.37349118</cx:pt>
          <cx:pt idx="1300">11.69524702</cx:pt>
          <cx:pt idx="1301">12.15477935</cx:pt>
          <cx:pt idx="1302">11.66564655</cx:pt>
          <cx:pt idx="1303">12.50615872</cx:pt>
          <cx:pt idx="1304">11.648330100000001</cx:pt>
          <cx:pt idx="1305">11.65268741</cx:pt>
          <cx:pt idx="1306">11.362044429999999</cx:pt>
          <cx:pt idx="1307">11.50236995</cx:pt>
          <cx:pt idx="1308">12.05815252</cx:pt>
          <cx:pt idx="1309">11.1844214</cx:pt>
          <cx:pt idx="1310">11.482466260000001</cx:pt>
          <cx:pt idx="1311">11.571194370000001</cx:pt>
          <cx:pt idx="1312">10.77895629</cx:pt>
          <cx:pt idx="1313">11.429543860000001</cx:pt>
          <cx:pt idx="1314">11.09741002</cx:pt>
          <cx:pt idx="1315">11.35040654</cx:pt>
          <cx:pt idx="1316">11.8277362</cx:pt>
          <cx:pt idx="1317">12.19095901</cx:pt>
          <cx:pt idx="1318">10.914178959999999</cx:pt>
          <cx:pt idx="1319">12.01370075</cx:pt>
          <cx:pt idx="1320">11.37939407</cx:pt>
          <cx:pt idx="1321">11.066638360000001</cx:pt>
          <cx:pt idx="1322">9.8781697449999992</cx:pt>
          <cx:pt idx="1323">11.461579540000001</cx:pt>
          <cx:pt idx="1324">9.7409686230000005</cx:pt>
          <cx:pt idx="1325">10.69194491</cx:pt>
          <cx:pt idx="1326">11.571194370000001</cx:pt>
          <cx:pt idx="1327">11.00126616</cx:pt>
          <cx:pt idx="1328">11.68687877</cx:pt>
          <cx:pt idx="1329">12.08107616</cx:pt>
          <cx:pt idx="1330">12.220936630000001</cx:pt>
          <cx:pt idx="1331">11.130551690000001</cx:pt>
          <cx:pt idx="1332">11.385092090000001</cx:pt>
          <cx:pt idx="1333">10.809727949999999</cx:pt>
          <cx:pt idx="1334">10.993731589999999</cx:pt>
          <cx:pt idx="1335">10.95954023</cx:pt>
          <cx:pt idx="1336">11.254802189999999</cx:pt>
          <cx:pt idx="1337">12.61153775</cx:pt>
          <cx:pt idx="1338">11.24504602</cx:pt>
          <cx:pt idx="1339">11.53761808</cx:pt>
          <cx:pt idx="1340">11.322370100000001</cx:pt>
          <cx:pt idx="1341">11.58011671</cx:pt>
          <cx:pt idx="1342">11.98289784</cx:pt>
          <cx:pt idx="1343">11.634700520000001</cx:pt>
          <cx:pt idx="1344">10.74720759</cx:pt>
          <cx:pt idx="1345">10.858036999999999</cx:pt>
          <cx:pt idx="1346">11.767567680000001</cx:pt>
          <cx:pt idx="1347">10.993731589999999</cx:pt>
          <cx:pt idx="1348">11.68687877</cx:pt>
          <cx:pt idx="1349">11.15625052</cx:pt>
          <cx:pt idx="1350">10.714306649999999</cx:pt>
          <cx:pt idx="1351">11.970350310000001</cx:pt>
          <cx:pt idx="1352">10.126631100000001</cx:pt>
          <cx:pt idx="1353">11.30220443</cx:pt>
          <cx:pt idx="1354">12.292250340000001</cx:pt>
          <cx:pt idx="1355">11.127262979999999</cx:pt>
          <cx:pt idx="1356">11.28978191</cx:pt>
          <cx:pt idx="1357">11.99843328</cx:pt>
          <cx:pt idx="1358">13.353475100000001</cx:pt>
          <cx:pt idx="1359">12.055249760000001</cx:pt>
          <cx:pt idx="1360">12.055249760000001</cx:pt>
          <cx:pt idx="1361">11.60823564</cx:pt>
          <cx:pt idx="1362">11.767180010000001</cx:pt>
          <cx:pt idx="1363">12.30138283</cx:pt>
          <cx:pt idx="1364">11.35040654</cx:pt>
          <cx:pt idx="1365">11.69524702</cx:pt>
          <cx:pt idx="1366">10.74720759</cx:pt>
          <cx:pt idx="1367">11.02679245</cx:pt>
          <cx:pt idx="1368">11.894780709999999</cx:pt>
          <cx:pt idx="1369">11.65281783</cx:pt>
          <cx:pt idx="1370">11.661345470000001</cx:pt>
          <cx:pt idx="1371">11.626254149999999</cx:pt>
          <cx:pt idx="1372">11.91805718</cx:pt>
          <cx:pt idx="1373">11.23848862</cx:pt>
          <cx:pt idx="1374">10.809727949999999</cx:pt>
          <cx:pt idx="1375">11.66886027</cx:pt>
          <cx:pt idx="1376">11.35040654</cx:pt>
          <cx:pt idx="1377">11.8913619</cx:pt>
          <cx:pt idx="1378">10.714417770000001</cx:pt>
          <cx:pt idx="1379">11.23848862</cx:pt>
          <cx:pt idx="1380">11.982929090000001</cx:pt>
          <cx:pt idx="1381">10.544024780000001</cx:pt>
          <cx:pt idx="1382">13.77468856</cx:pt>
          <cx:pt idx="1383">11.808947659999999</cx:pt>
          <cx:pt idx="1384">11.066638360000001</cx:pt>
          <cx:pt idx="1385">10.933106970000001</cx:pt>
          <cx:pt idx="1386">11.88448902</cx:pt>
          <cx:pt idx="1387">11.8913619</cx:pt>
          <cx:pt idx="1388">11.066638360000001</cx:pt>
          <cx:pt idx="1389">11.96718074</cx:pt>
          <cx:pt idx="1390">11.35040654</cx:pt>
          <cx:pt idx="1391">10.914178959999999</cx:pt>
          <cx:pt idx="1392">11.75194237</cx:pt>
          <cx:pt idx="1393">11.73602902</cx:pt>
          <cx:pt idx="1394">10.54534144</cx:pt>
          <cx:pt idx="1395">11.870599909999999</cx:pt>
          <cx:pt idx="1396">11.461105720000001</cx:pt>
          <cx:pt idx="1397">11.225243389999999</cx:pt>
          <cx:pt idx="1398">12.345834590000001</cx:pt>
          <cx:pt idx="1399">11.755871640000001</cx:pt>
          <cx:pt idx="1400">10.55711397</cx:pt>
          <cx:pt idx="1401">10.79446048</cx:pt>
          <cx:pt idx="1402">12.691580460000001</cx:pt>
          <cx:pt idx="1403">11.73606902</cx:pt>
          <cx:pt idx="1404">12.36734079</cx:pt>
          <cx:pt idx="1405">11.79806681</cx:pt>
          <cx:pt idx="1406">10.57131693</cx:pt>
          <cx:pt idx="1407">13.77468856</cx:pt>
          <cx:pt idx="1408">11.00209984</cx:pt>
          <cx:pt idx="1409">11.88448902</cx:pt>
          <cx:pt idx="1410">10.77895629</cx:pt>
          <cx:pt idx="1411">10.668955390000001</cx:pt>
          <cx:pt idx="1412">12.89921983</cx:pt>
          <cx:pt idx="1413">10.43264413</cx:pt>
          <cx:pt idx="1414">11.141861779999999</cx:pt>
          <cx:pt idx="1415">11.492722759999999</cx:pt>
          <cx:pt idx="1416">11.41310513</cx:pt>
          <cx:pt idx="1417">10.62132735</cx:pt>
          <cx:pt idx="1418">13.77468856</cx:pt>
          <cx:pt idx="1419">11.492722759999999</cx:pt>
          <cx:pt idx="1420">10.951683360000001</cx:pt>
          <cx:pt idx="1421">12.22563014</cx:pt>
          <cx:pt idx="1422">10.59663473</cx:pt>
          <cx:pt idx="1423">11.813030060000001</cx:pt>
          <cx:pt idx="1424">11.081373019999999</cx:pt>
          <cx:pt idx="1425">12.01370075</cx:pt>
          <cx:pt idx="1426">10.20359214</cx:pt>
          <cx:pt idx="1427">11.29601246</cx:pt>
          <cx:pt idx="1428">13.049792679999999</cx:pt>
          <cx:pt idx="1429">11.00209984</cx:pt>
          <cx:pt idx="1430">11.35040654</cx:pt>
          <cx:pt idx="1431">11.3736634</cx:pt>
          <cx:pt idx="1432">12.83466797</cx:pt>
          <cx:pt idx="1433">11.75194237</cx:pt>
          <cx:pt idx="1434">12.30138283</cx:pt>
          <cx:pt idx="1435">12.034691029999999</cx:pt>
          <cx:pt idx="1436">11.88448902</cx:pt>
          <cx:pt idx="1437">10.126631100000001</cx:pt>
          <cx:pt idx="1438">12.09511315</cx:pt>
          <cx:pt idx="1439">12.122691039999999</cx:pt>
          <cx:pt idx="1440">11.34450681</cx:pt>
          <cx:pt idx="1441">11.571194370000001</cx:pt>
          <cx:pt idx="1442">10.75790288</cx:pt>
          <cx:pt idx="1443">10.74720759</cx:pt>
          <cx:pt idx="1444">11.813030060000001</cx:pt>
          <cx:pt idx="1445">10.79446048</cx:pt>
          <cx:pt idx="1446">12.01370075</cx:pt>
          <cx:pt idx="1447">11.63955812</cx:pt>
          <cx:pt idx="1448">12.1278408</cx:pt>
          <cx:pt idx="1449">11.251560700000001</cx:pt>
          <cx:pt idx="1450">11.35040654</cx:pt>
          <cx:pt idx="1451">10.668955390000001</cx:pt>
          <cx:pt idx="1452">12.043259559999999</cx:pt>
          <cx:pt idx="1453">11.02679245</cx:pt>
          <cx:pt idx="1454">9.4727046359999996</cx:pt>
          <cx:pt idx="1455">11.60823564</cx:pt>
          <cx:pt idx="1456">12.30138283</cx:pt>
          <cx:pt idx="1457">10.20359214</cx:pt>
          <cx:pt idx="1458">13.079455879999999</cx:pt>
          <cx:pt idx="1459">12.57418197</cx:pt>
          <cx:pt idx="1460">11.28971941</cx:pt>
          <cx:pt idx="1461">11.982616549999999</cx:pt>
          <cx:pt idx="1462">11.813030060000001</cx:pt>
          <cx:pt idx="1463">10.448714600000001</cx:pt>
          <cx:pt idx="1464">10.77895629</cx:pt>
          <cx:pt idx="1465">11.813030060000001</cx:pt>
          <cx:pt idx="1466">11.863582340000001</cx:pt>
          <cx:pt idx="1467">11.84936199</cx:pt>
          <cx:pt idx="1468">10.714417770000001</cx:pt>
          <cx:pt idx="1469">11.15625052</cx:pt>
          <cx:pt idx="1470">11.42900023</cx:pt>
          <cx:pt idx="1471">11.3736634</cx:pt>
          <cx:pt idx="1472">11.127262979999999</cx:pt>
          <cx:pt idx="1473">11.77525127</cx:pt>
          <cx:pt idx="1474">11.15617909</cx:pt>
          <cx:pt idx="1475">10.29214554</cx:pt>
          <cx:pt idx="1476">11.15625052</cx:pt>
          <cx:pt idx="1477">10.6454249</cx:pt>
          <cx:pt idx="1478">11.08214255</cx:pt>
          <cx:pt idx="1479">11.944707879999999</cx:pt>
          <cx:pt idx="1480">10.59538395</cx:pt>
          <cx:pt idx="1481">11.641406630000001</cx:pt>
          <cx:pt idx="1482">11.361521010000001</cx:pt>
          <cx:pt idx="1483">11.75194237</cx:pt>
          <cx:pt idx="1484">12.206072649999999</cx:pt>
          <cx:pt idx="1485">11.26446411</cx:pt>
          <cx:pt idx="1486">10.77895629</cx:pt>
          <cx:pt idx="1487">12.873902019999999</cx:pt>
          <cx:pt idx="1488">12.38002595</cx:pt>
          <cx:pt idx="1489">10.96819829</cx:pt>
          <cx:pt idx="1490">12.063932879999999</cx:pt>
          <cx:pt idx="1491">12.487485100000001</cx:pt>
          <cx:pt idx="1492">10.75790288</cx:pt>
          <cx:pt idx="1493">12.22563014</cx:pt>
          <cx:pt idx="1494">12.644327580000001</cx:pt>
          <cx:pt idx="1495">11.15625052</cx:pt>
          <cx:pt idx="1496">11.941455850000001</cx:pt>
          <cx:pt idx="1497">11.289156719999999</cx:pt>
          <cx:pt idx="1498">10.838600039999999</cx:pt>
          <cx:pt idx="1499">11.69524702</cx:pt>
          <cx:pt idx="1500">11.661345470000001</cx:pt>
          <cx:pt idx="1501">12.628067059999999</cx:pt>
          <cx:pt idx="1502">11.87409031</cx:pt>
          <cx:pt idx="1503">11.127189449999999</cx:pt>
          <cx:pt idx="1504">12.23076526</cx:pt>
          <cx:pt idx="1505">10.77895629</cx:pt>
          <cx:pt idx="1506">11.456355110000001</cx:pt>
          <cx:pt idx="1507">10.933106970000001</cx:pt>
          <cx:pt idx="1508">12.676076269999999</cx:pt>
          <cx:pt idx="1509">10.91508846</cx:pt>
          <cx:pt idx="1510">11.73606902</cx:pt>
          <cx:pt idx="1511">11.83497273</cx:pt>
          <cx:pt idx="1512">11.53761808</cx:pt>
          <cx:pt idx="1513">12.165250650000001</cx:pt>
          <cx:pt idx="1514">11.661345470000001</cx:pt>
          <cx:pt idx="1515">11.39639165</cx:pt>
          <cx:pt idx="1516">11.84936199</cx:pt>
          <cx:pt idx="1517">10.505067540000001</cx:pt>
          <cx:pt idx="1518">10.59663473</cx:pt>
          <cx:pt idx="1519">11.759394840000001</cx:pt>
          <cx:pt idx="1520">10.73639668</cx:pt>
          <cx:pt idx="1521">10.809727949999999</cx:pt>
          <cx:pt idx="1522">11.32659589</cx:pt>
          <cx:pt idx="1523">11.35040654</cx:pt>
          <cx:pt idx="1524">11.88724384</cx:pt>
          <cx:pt idx="1525">12.676076269999999</cx:pt>
          <cx:pt idx="1526">10.74720759</cx:pt>
          <cx:pt idx="1527">11.35040654</cx:pt>
          <cx:pt idx="1528">11.510422330000001</cx:pt>
          <cx:pt idx="1529">11.39414193</cx:pt>
          <cx:pt idx="1530">12.180754840000001</cx:pt>
          <cx:pt idx="1531">10.341742480000001</cx:pt>
          <cx:pt idx="1532">11.251560700000001</cx:pt>
          <cx:pt idx="1533">9.9034875529999997</cx:pt>
          <cx:pt idx="1534">11.148362349999999</cx:pt>
          <cx:pt idx="1535">11.842229209999999</cx:pt>
          <cx:pt idx="1536">11.831379200000001</cx:pt>
          <cx:pt idx="1537">10.55189884</cx:pt>
          <cx:pt idx="1538">12.23076526</cx:pt>
          <cx:pt idx="1539">11.65268741</cx:pt>
          <cx:pt idx="1540">11.28971941</cx:pt>
          <cx:pt idx="1541">11.46163217</cx:pt>
          <cx:pt idx="1542">11.78638183</cx:pt>
          <cx:pt idx="1543">11.759785539999999</cx:pt>
          <cx:pt idx="1544">10.24884874</cx:pt>
          <cx:pt idx="1545">10.616437360000001</cx:pt>
          <cx:pt idx="1546">11.626254149999999</cx:pt>
          <cx:pt idx="1547">10.714306649999999</cx:pt>
          <cx:pt idx="1548">11.00126616</cx:pt>
          <cx:pt idx="1549">10.69194491</cx:pt>
          <cx:pt idx="1550">12.019743070000001</cx:pt>
          <cx:pt idx="1551">10.714306649999999</cx:pt>
          <cx:pt idx="1552">9.5819039279999991</cx:pt>
          <cx:pt idx="1553">10.518673189999999</cx:pt>
          <cx:pt idx="1554">10.809727949999999</cx:pt>
          <cx:pt idx="1555">10.74720759</cx:pt>
          <cx:pt idx="1556">10.14643373</cx:pt>
          <cx:pt idx="1557">11.863582340000001</cx:pt>
          <cx:pt idx="1558">10.73639668</cx:pt>
          <cx:pt idx="1559">11.775289730000001</cx:pt>
          <cx:pt idx="1560">11.407564949999999</cx:pt>
          <cx:pt idx="1561">11.561239329999999</cx:pt>
          <cx:pt idx="1562">11.066638360000001</cx:pt>
          <cx:pt idx="1563">11.225243389999999</cx:pt>
          <cx:pt idx="1564">11.407564949999999</cx:pt>
          <cx:pt idx="1565">10.46310334</cx:pt>
          <cx:pt idx="1566">11.69524702</cx:pt>
          <cx:pt idx="1567">12.31492705</cx:pt>
          <cx:pt idx="1568">11.112447899999999</cx:pt>
          <cx:pt idx="1569">13.049792679999999</cx:pt>
          <cx:pt idx="1570">12.36734079</cx:pt>
          <cx:pt idx="1571">11.98289784</cx:pt>
          <cx:pt idx="1572">11.69524702</cx:pt>
          <cx:pt idx="1573">11.719939630000001</cx:pt>
          <cx:pt idx="1574">12.10071213</cx:pt>
          <cx:pt idx="1575">11.65264393</cx:pt>
          <cx:pt idx="1576">10.448714600000001</cx:pt>
          <cx:pt idx="1577">11.542484269999999</cx:pt>
          <cx:pt idx="1578">11.47729829</cx:pt>
          <cx:pt idx="1579">11.80260554</cx:pt>
          <cx:pt idx="1580">10.461673749999999</cx:pt>
          <cx:pt idx="1581">10.849337090000001</cx:pt>
          <cx:pt idx="1582">11.891327649999999</cx:pt>
          <cx:pt idx="1583">11.72803684</cx:pt>
          <cx:pt idx="1584">11.141789320000001</cx:pt>
          <cx:pt idx="1585">10.668955390000001</cx:pt>
          <cx:pt idx="1586">11.23848862</cx:pt>
          <cx:pt idx="1587">12.07254125</cx:pt>
          <cx:pt idx="1588">12.468436909999999</cx:pt>
          <cx:pt idx="1589">12.34583024</cx:pt>
          <cx:pt idx="1590">11.00043178</cx:pt>
          <cx:pt idx="1591">10.75790288</cx:pt>
          <cx:pt idx="1592">12.206072649999999</cx:pt>
          <cx:pt idx="1593">11.88448902</cx:pt>
          <cx:pt idx="1594">11.56171563</cx:pt>
          <cx:pt idx="1595">11.12652742</cx:pt>
          <cx:pt idx="1596">11.65268741</cx:pt>
          <cx:pt idx="1597">12.30138283</cx:pt>
          <cx:pt idx="1598">10.87804719</cx:pt>
          <cx:pt idx="1599">10.98529272</cx:pt>
          <cx:pt idx="1600">10.55841352</cx:pt>
          <cx:pt idx="1601">11.951148140000001</cx:pt>
          <cx:pt idx="1602">11.492722759999999</cx:pt>
          <cx:pt idx="1603">11.429543860000001</cx:pt>
          <cx:pt idx="1604">11.83497273</cx:pt>
          <cx:pt idx="1605">10.126631100000001</cx:pt>
          <cx:pt idx="1606">10.308952659999999</cx:pt>
          <cx:pt idx="1607">11.23848862</cx:pt>
          <cx:pt idx="1608">11.759394840000001</cx:pt>
          <cx:pt idx="1609">11.21182037</cx:pt>
          <cx:pt idx="1610">10.404262839999999</cx:pt>
          <cx:pt idx="1611">12.052921469999999</cx:pt>
          <cx:pt idx="1612">11.845819880000001</cx:pt>
          <cx:pt idx="1613">10.81877778</cx:pt>
          <cx:pt idx="1614">10.87804719</cx:pt>
          <cx:pt idx="1615">11.626254149999999</cx:pt>
          <cx:pt idx="1616">11.385092090000001</cx:pt>
          <cx:pt idx="1617">11.21182037</cx:pt>
          <cx:pt idx="1618">11.46163217</cx:pt>
          <cx:pt idx="1619">11.48760766</cx:pt>
          <cx:pt idx="1620">12.59473064</cx:pt>
          <cx:pt idx="1621">11.362044429999999</cx:pt>
          <cx:pt idx="1622">12.736700900000001</cx:pt>
          <cx:pt idx="1623">11.727633539999999</cx:pt>
          <cx:pt idx="1624">11.46163217</cx:pt>
          <cx:pt idx="1625">10.27159687</cx:pt>
          <cx:pt idx="1626">11.938193200000001</cx:pt>
          <cx:pt idx="1627">12.00456827</cx:pt>
          <cx:pt idx="1628">11.694830270000001</cx:pt>
          <cx:pt idx="1629">10.627406390000001</cx:pt>
          <cx:pt idx="1630">11.897847670000001</cx:pt>
          <cx:pt idx="1631">10.96733585</cx:pt>
          <cx:pt idx="1632">12.16470363</cx:pt>
          <cx:pt idx="1633">12.10071213</cx:pt>
          <cx:pt idx="1634">11.198214719999999</cx:pt>
          <cx:pt idx="1635">12.165250650000001</cx:pt>
          <cx:pt idx="1636">12.165250650000001</cx:pt>
          <cx:pt idx="1637">11.56171563</cx:pt>
          <cx:pt idx="1638">12.14419724</cx:pt>
          <cx:pt idx="1639">11.84904049</cx:pt>
          <cx:pt idx="1640">11.47210347</cx:pt>
          <cx:pt idx="1641">12.043259559999999</cx:pt>
          <cx:pt idx="1642">11.15625052</cx:pt>
          <cx:pt idx="1643">11.91805718</cx:pt>
          <cx:pt idx="1644">11.558376730000001</cx:pt>
          <cx:pt idx="1645">11.87756858</cx:pt>
          <cx:pt idx="1646">10.838600039999999</cx:pt>
          <cx:pt idx="1647">11.816726920000001</cx:pt>
          <cx:pt idx="1648">11.01392959</cx:pt>
          <cx:pt idx="1649">11.47210347</cx:pt>
          <cx:pt idx="1650">11.73606902</cx:pt>
          <cx:pt idx="1651">11.112447899999999</cx:pt>
          <cx:pt idx="1652">11.88448902</cx:pt>
          <cx:pt idx="1653">11.83500896</cx:pt>
          <cx:pt idx="1654">10.993731589999999</cx:pt>
          <cx:pt idx="1655">10.73639668</cx:pt>
          <cx:pt idx="1656">12.513557349999999</cx:pt>
          <cx:pt idx="1657">11.15553598</cx:pt>
          <cx:pt idx="1658">10.714417770000001</cx:pt>
          <cx:pt idx="1659">12.08953883</cx:pt>
          <cx:pt idx="1660">12.066523180000001</cx:pt>
          <cx:pt idx="1661">11.759785539999999</cx:pt>
          <cx:pt idx="1662">10.308952659999999</cx:pt>
          <cx:pt idx="1663">11.37939407</cx:pt>
          <cx:pt idx="1664">10.27159687</cx:pt>
          <cx:pt idx="1665">11.429543860000001</cx:pt>
          <cx:pt idx="1666">12.1281111</cx:pt>
          <cx:pt idx="1667">10.73639668</cx:pt>
          <cx:pt idx="1668">11.775289730000001</cx:pt>
          <cx:pt idx="1669">11.482466260000001</cx:pt>
          <cx:pt idx="1670">11.51292546</cx:pt>
          <cx:pt idx="1671">10.6454249</cx:pt>
          <cx:pt idx="1672">10.756838480000001</cx:pt>
          <cx:pt idx="1673">10.23995979</cx:pt>
          <cx:pt idx="1674">10.668955390000001</cx:pt>
          <cx:pt idx="1675">11.00126616</cx:pt>
          <cx:pt idx="1676">10.59663473</cx:pt>
          <cx:pt idx="1677">11.225243389999999</cx:pt>
          <cx:pt idx="1678">12.61152109</cx:pt>
          <cx:pt idx="1679">12.04060821</cx:pt>
          <cx:pt idx="1680">10.987612070000001</cx:pt>
          <cx:pt idx="1681">11.429543860000001</cx:pt>
          <cx:pt idx="1682">12.19602231</cx:pt>
          <cx:pt idx="1683">12.759957760000001</cx:pt>
          <cx:pt idx="1684">11.813030060000001</cx:pt>
          <cx:pt idx="1685">11.60823564</cx:pt>
          <cx:pt idx="1686">11.289156719999999</cx:pt>
          <cx:pt idx="1687">11.26446411</cx:pt>
          <cx:pt idx="1688">11.26446411</cx:pt>
          <cx:pt idx="1689">11.52238062</cx:pt>
          <cx:pt idx="1690">11.0744205</cx:pt>
          <cx:pt idx="1691">11.10495723</cx:pt>
          <cx:pt idx="1692">11.26446411</cx:pt>
          <cx:pt idx="1693">11.35040654</cx:pt>
          <cx:pt idx="1694">12.429216200000001</cx:pt>
          <cx:pt idx="1695">10.91508846</cx:pt>
          <cx:pt idx="1696">11.849397700000001</cx:pt>
          <cx:pt idx="1697">12.254862810000001</cx:pt>
          <cx:pt idx="1698">12.30138283</cx:pt>
          <cx:pt idx="1699">11.96718074</cx:pt>
          <cx:pt idx="1700">10.402746540000001</cx:pt>
          <cx:pt idx="1701">11.91805718</cx:pt>
          <cx:pt idx="1702">11.1844214</cx:pt>
          <cx:pt idx="1703">11.39639165</cx:pt>
          <cx:pt idx="1704">11.034889659999999</cx:pt>
          <cx:pt idx="1705">12.345834590000001</cx:pt>
          <cx:pt idx="1706">9.5178250720000008</cx:pt>
          <cx:pt idx="1707">11.314413549999999</cx:pt>
          <cx:pt idx="1708">11.65268741</cx:pt>
          <cx:pt idx="1709">11.50236995</cx:pt>
          <cx:pt idx="1710">12.07254125</cx:pt>
          <cx:pt idx="1711">11.081373019999999</cx:pt>
          <cx:pt idx="1712">12.323855679999999</cx:pt>
          <cx:pt idx="1713">11.694830270000001</cx:pt>
          <cx:pt idx="1714">10.98529272</cx:pt>
          <cx:pt idx="1715">11.10495723</cx:pt>
          <cx:pt idx="1716">12.122691039999999</cx:pt>
          <cx:pt idx="1717">10.308952659999999</cx:pt>
          <cx:pt idx="1718">10.126631100000001</cx:pt>
          <cx:pt idx="1719">10.27505111</cx:pt>
          <cx:pt idx="1720">12.07254125</cx:pt>
          <cx:pt idx="1721">10.77895629</cx:pt>
          <cx:pt idx="1722">11.95757923</cx:pt>
          <cx:pt idx="1723">11.35040654</cx:pt>
          <cx:pt idx="1724">11.461579540000001</cx:pt>
          <cx:pt idx="1725">11.15617909</cx:pt>
          <cx:pt idx="1726">11.551665290000001</cx:pt>
          <cx:pt idx="1727">11.15625052</cx:pt>
          <cx:pt idx="1728">12.751299700000001</cx:pt>
          <cx:pt idx="1729">11.32659589</cx:pt>
          <cx:pt idx="1730">10.402746540000001</cx:pt>
          <cx:pt idx="1731">12.180754840000001</cx:pt>
          <cx:pt idx="1732">10.77895629</cx:pt>
          <cx:pt idx="1733">11.36210258</cx:pt>
          <cx:pt idx="1734">12.08953883</cx:pt>
          <cx:pt idx="1735">10.57131693</cx:pt>
          <cx:pt idx="1736">10.59538395</cx:pt>
          <cx:pt idx="1737">11.65268741</cx:pt>
          <cx:pt idx="1738">11.19134184</cx:pt>
          <cx:pt idx="1739">11.719939630000001</cx:pt>
          <cx:pt idx="1740">10.609057249999999</cx:pt>
          <cx:pt idx="1741">11.818938490000001</cx:pt>
          <cx:pt idx="1742">12.1281111</cx:pt>
          <cx:pt idx="1743">11.9511804</cx:pt>
          <cx:pt idx="1744">13.270783379999999</cx:pt>
          <cx:pt idx="1745">11.31447453</cx:pt>
          <cx:pt idx="1746">10.7254676</cx:pt>
          <cx:pt idx="1747">10.714306649999999</cx:pt>
          <cx:pt idx="1748">10.81476574</cx:pt>
          <cx:pt idx="1749">11.289156719999999</cx:pt>
          <cx:pt idx="1750">11.05089001</cx:pt>
          <cx:pt idx="1751">11.626209510000001</cx:pt>
          <cx:pt idx="1752">11.24504602</cx:pt>
          <cx:pt idx="1753">11.65918797</cx:pt>
          <cx:pt idx="1754">10.74720759</cx:pt>
          <cx:pt idx="1755">10.55841352</cx:pt>
          <cx:pt idx="1756">12.031719259999999</cx:pt>
          <cx:pt idx="1757">11.65268741</cx:pt>
          <cx:pt idx="1758">11.68687877</cx:pt>
          <cx:pt idx="1759">11.36210258</cx:pt>
          <cx:pt idx="1760">11.84936199</cx:pt>
          <cx:pt idx="1761">11.91166803</cx:pt>
          <cx:pt idx="1762">11.99843328</cx:pt>
          <cx:pt idx="1763">10.668955390000001</cx:pt>
          <cx:pt idx="1764">11.65268741</cx:pt>
          <cx:pt idx="1765">11.963682560000001</cx:pt>
          <cx:pt idx="1766">11.461105720000001</cx:pt>
          <cx:pt idx="1767">11.43496392</cx:pt>
          <cx:pt idx="1768">12.15477935</cx:pt>
          <cx:pt idx="1769">11.80559508</cx:pt>
          <cx:pt idx="1770">11.87756858</cx:pt>
          <cx:pt idx="1771">11.9511804</cx:pt>
          <cx:pt idx="1772">12.653958469999999</cx:pt>
          <cx:pt idx="1773">11.385092090000001</cx:pt>
          <cx:pt idx="1774">11.849397700000001</cx:pt>
          <cx:pt idx="1775">11.56171563</cx:pt>
          <cx:pt idx="1776">11.066638360000001</cx:pt>
          <cx:pt idx="1777">10.60162227</cx:pt>
          <cx:pt idx="1778">11.69524702</cx:pt>
          <cx:pt idx="1779">10.6454249</cx:pt>
          <cx:pt idx="1780">11.2835123</cx:pt>
          <cx:pt idx="1781">12.15477935</cx:pt>
          <cx:pt idx="1782">11.72803684</cx:pt>
          <cx:pt idx="1783">11.56166801</cx:pt>
          <cx:pt idx="1784">10.714306649999999</cx:pt>
          <cx:pt idx="1785">10.984444910000001</cx:pt>
          <cx:pt idx="1786">11.81265962</cx:pt>
          <cx:pt idx="1787">12.206072649999999</cx:pt>
          <cx:pt idx="1788">11.813030060000001</cx:pt>
          <cx:pt idx="1789">11.69524702</cx:pt>
          <cx:pt idx="1790">11.751548590000001</cx:pt>
          <cx:pt idx="1791">10.714306649999999</cx:pt>
          <cx:pt idx="1792">11.13823202</cx:pt>
          <cx:pt idx="1793">12.00762171</cx:pt>
          <cx:pt idx="1794">11.64351503</cx:pt>
          <cx:pt idx="1795">12.167851430000001</cx:pt>
          <cx:pt idx="1796">11.56171563</cx:pt>
          <cx:pt idx="1797">11.58524613</cx:pt>
          <cx:pt idx="1798">11.461105720000001</cx:pt>
          <cx:pt idx="1799">10.73639668</cx:pt>
          <cx:pt idx="1800">11.678439900000001</cx:pt>
          <cx:pt idx="1801">9.2103403719999992</cx:pt>
          <cx:pt idx="1802">10.308952659999999</cx:pt>
          <cx:pt idx="1803">11.35040654</cx:pt>
          <cx:pt idx="1804">11.648330100000001</cx:pt>
          <cx:pt idx="1805">10.90595598</cx:pt>
          <cx:pt idx="1806">9.9827607329999992</cx:pt>
          <cx:pt idx="1807">10.221941279999999</cx:pt>
          <cx:pt idx="1808">10.126631100000001</cx:pt>
          <cx:pt idx="1809">12.072255500000001</cx:pt>
          <cx:pt idx="1810">11.058795180000001</cx:pt>
          <cx:pt idx="1811">11.35040654</cx:pt>
          <cx:pt idx="1812">10.239781199999999</cx:pt>
          <cx:pt idx="1813">11.621779869999999</cx:pt>
          <cx:pt idx="1814">12.33490552</cx:pt>
          <cx:pt idx="1815">11.302142699999999</cx:pt>
          <cx:pt idx="1816">9.7981270370000004</cx:pt>
          <cx:pt idx="1817">10.97392325</cx:pt>
          <cx:pt idx="1818">10.799575580000001</cx:pt>
          <cx:pt idx="1819">10.59538395</cx:pt>
          <cx:pt idx="1820">11.934919880000001</cx:pt>
          <cx:pt idx="1821">12.043259559999999</cx:pt>
          <cx:pt idx="1822">11.561239329999999</cx:pt>
          <cx:pt idx="1823">10.6454249</cx:pt>
          <cx:pt idx="1824">10.70324447</cx:pt>
          <cx:pt idx="1825">12.40081672</cx:pt>
          <cx:pt idx="1826">11.456355110000001</cx:pt>
          <cx:pt idx="1827">11.589886509999999</cx:pt>
          <cx:pt idx="1828">11.91805718</cx:pt>
          <cx:pt idx="1829">11.51292546</cx:pt>
          <cx:pt idx="1830">11.69524702</cx:pt>
          <cx:pt idx="1831">9.2103403719999992</cx:pt>
          <cx:pt idx="1832">10.984444910000001</cx:pt>
          <cx:pt idx="1833">11.8913619</cx:pt>
          <cx:pt idx="1834">10.69194491</cx:pt>
          <cx:pt idx="1835">11.33857208</cx:pt>
          <cx:pt idx="1836">11.127262979999999</cx:pt>
          <cx:pt idx="1837">11.71177632</cx:pt>
          <cx:pt idx="1838">11.69524702</cx:pt>
          <cx:pt idx="1839">12.59473064</cx:pt>
          <cx:pt idx="1840">12.38002595</cx:pt>
          <cx:pt idx="1841">11.251560700000001</cx:pt>
          <cx:pt idx="1842">11.09741002</cx:pt>
          <cx:pt idx="1843">11.589886509999999</cx:pt>
          <cx:pt idx="1844">12.429216200000001</cx:pt>
          <cx:pt idx="1845">11.51292546</cx:pt>
          <cx:pt idx="1846">10.75790288</cx:pt>
          <cx:pt idx="1847">11.68482625</cx:pt>
          <cx:pt idx="1848">11.461105720000001</cx:pt>
          <cx:pt idx="1849">11.482466260000001</cx:pt>
          <cx:pt idx="1850">10.08580911</cx:pt>
          <cx:pt idx="1851">11.694830270000001</cx:pt>
          <cx:pt idx="1852">12.330500219999999</cx:pt>
          <cx:pt idx="1853">11.73606902</cx:pt>
          <cx:pt idx="1854">10.62132735</cx:pt>
          <cx:pt idx="1855">11.270853900000001</cx:pt>
          <cx:pt idx="1856">11.71177632</cx:pt>
          <cx:pt idx="1857">11.65268741</cx:pt>
          <cx:pt idx="1858">10.61521112</cx:pt>
          <cx:pt idx="1859">10.714417770000001</cx:pt>
          <cx:pt idx="1860">10.257659370000001</cx:pt>
          <cx:pt idx="1861">10.126631100000001</cx:pt>
          <cx:pt idx="1862">10.756838480000001</cx:pt>
          <cx:pt idx="1863">11.72803684</cx:pt>
          <cx:pt idx="1864">11.83500896</cx:pt>
          <cx:pt idx="1865">11.951148140000001</cx:pt>
          <cx:pt idx="1866">11.32055357</cx:pt>
          <cx:pt idx="1867">11.00209984</cx:pt>
          <cx:pt idx="1868">11.461105720000001</cx:pt>
          <cx:pt idx="1869">11.83500896</cx:pt>
          <cx:pt idx="1870">11.26446411</cx:pt>
          <cx:pt idx="1871">12.50615872</cx:pt>
          <cx:pt idx="1872">10.690807899999999</cx:pt>
          <cx:pt idx="1873">11.88448902</cx:pt>
          <cx:pt idx="1874">10.57131693</cx:pt>
          <cx:pt idx="1875">11.35040654</cx:pt>
          <cx:pt idx="1876">10.924138299999999</cx:pt>
          <cx:pt idx="1877">11.386227809999999</cx:pt>
          <cx:pt idx="1878">10.976782030000001</cx:pt>
          <cx:pt idx="1879">10.532096210000001</cx:pt>
          <cx:pt idx="1880">11.65268741</cx:pt>
          <cx:pt idx="1881">10.714306649999999</cx:pt>
          <cx:pt idx="1882">11.661345470000001</cx:pt>
          <cx:pt idx="1883">11.938193200000001</cx:pt>
          <cx:pt idx="1884">11.034889659999999</cx:pt>
          <cx:pt idx="1885">11.289156719999999</cx:pt>
          <cx:pt idx="1886">11.23848862</cx:pt>
          <cx:pt idx="1887">11.621779869999999</cx:pt>
          <cx:pt idx="1888">11.69524702</cx:pt>
          <cx:pt idx="1889">11.350347709999999</cx:pt>
          <cx:pt idx="1890">11.88448902</cx:pt>
          <cx:pt idx="1891">11.20843627</cx:pt>
          <cx:pt idx="1892">12.01370075</cx:pt>
          <cx:pt idx="1893">10.45593485</cx:pt>
          <cx:pt idx="1894">10.81977828</cx:pt>
          <cx:pt idx="1895">11.759785539999999</cx:pt>
          <cx:pt idx="1896">10.77895629</cx:pt>
          <cx:pt idx="1897">10.858036999999999</cx:pt>
          <cx:pt idx="1898">11.43334099</cx:pt>
          <cx:pt idx="1899">11.99843328</cx:pt>
          <cx:pt idx="1900">11.67419361</cx:pt>
          <cx:pt idx="1901">11.767567680000001</cx:pt>
          <cx:pt idx="1902">10.596509729999999</cx:pt>
          <cx:pt idx="1903">11.589886509999999</cx:pt>
          <cx:pt idx="1904">10.77895629</cx:pt>
          <cx:pt idx="1905">11.7905572</cx:pt>
          <cx:pt idx="1906">11.225243389999999</cx:pt>
          <cx:pt idx="1907">11.813030060000001</cx:pt>
          <cx:pt idx="1908">11.982616549999999</cx:pt>
          <cx:pt idx="1909">11.571194370000001</cx:pt>
          <cx:pt idx="1910">11.64351503</cx:pt>
          <cx:pt idx="1911">12.03735809</cx:pt>
          <cx:pt idx="1912">11.934919880000001</cx:pt>
          <cx:pt idx="1913">10.308952659999999</cx:pt>
          <cx:pt idx="1914">11.407009240000001</cx:pt>
          <cx:pt idx="1915">11.897847670000001</cx:pt>
          <cx:pt idx="1916">11.91805718</cx:pt>
          <cx:pt idx="1917">10.91508846</cx:pt>
          <cx:pt idx="1918">11.51292546</cx:pt>
          <cx:pt idx="1919">11.60823564</cx:pt>
          <cx:pt idx="1920">10.59663473</cx:pt>
          <cx:pt idx="1921">10.55189884</cx:pt>
          <cx:pt idx="1922">10.70324447</cx:pt>
          <cx:pt idx="1923">11.066638360000001</cx:pt>
          <cx:pt idx="1924">11.23188794</cx:pt>
          <cx:pt idx="1925">11.6127708</cx:pt>
          <cx:pt idx="1926">11.59910316</cx:pt>
          <cx:pt idx="1927">11.694830270000001</cx:pt>
          <cx:pt idx="1928">11.1844214</cx:pt>
          <cx:pt idx="1929">11.8277362</cx:pt>
          <cx:pt idx="1930">11.626254149999999</cx:pt>
          <cx:pt idx="1931">11.28978191</cx:pt>
          <cx:pt idx="1932">11.69107165</cx:pt>
          <cx:pt idx="1933">11.482466260000001</cx:pt>
          <cx:pt idx="1934">10.768484989999999</cx:pt>
          <cx:pt idx="1935">10.609057249999999</cx:pt>
          <cx:pt idx="1936">11.934919880000001</cx:pt>
          <cx:pt idx="1937">11.112447899999999</cx:pt>
          <cx:pt idx="1938">10.74720759</cx:pt>
          <cx:pt idx="1939">12.50615872</cx:pt>
          <cx:pt idx="1940">12.19095901</cx:pt>
          <cx:pt idx="1941">12.15477935</cx:pt>
          <cx:pt idx="1942">11.31447453</cx:pt>
          <cx:pt idx="1943">11.225243389999999</cx:pt>
          <cx:pt idx="1944">11.46163217</cx:pt>
          <cx:pt idx="1945">11.84186944</cx:pt>
          <cx:pt idx="1946">11.683537060000001</cx:pt>
          <cx:pt idx="1947">12.25006561</cx:pt>
          <cx:pt idx="1948">11.36210258</cx:pt>
          <cx:pt idx="1949">11.58058411</cx:pt>
          <cx:pt idx="1950">10.976782030000001</cx:pt>
          <cx:pt idx="1951">11.35040654</cx:pt>
          <cx:pt idx="1952">10.74720759</cx:pt>
          <cx:pt idx="1953">11.440301010000001</cx:pt>
          <cx:pt idx="1954">12.61153775</cx:pt>
          <cx:pt idx="1955">12.23052133</cx:pt>
          <cx:pt idx="1956">11.81265962</cx:pt>
          <cx:pt idx="1957">12.133501949999999</cx:pt>
          <cx:pt idx="1958">11.05089001</cx:pt>
          <cx:pt idx="1959">10.858036999999999</cx:pt>
          <cx:pt idx="1960">10.482905969999999</cx:pt>
          <cx:pt idx="1961">11.56171563</cx:pt>
          <cx:pt idx="1962">12.301155530000001</cx:pt>
          <cx:pt idx="1963">12.043259559999999</cx:pt>
          <cx:pt idx="1964">11.09741002</cx:pt>
          <cx:pt idx="1965">11.99535161</cx:pt>
          <cx:pt idx="1966">12.07254125</cx:pt>
          <cx:pt idx="1967">11.65268741</cx:pt>
          <cx:pt idx="1968">10.46310334</cx:pt>
          <cx:pt idx="1969">11.719939630000001</cx:pt>
          <cx:pt idx="1970">11.65268741</cx:pt>
          <cx:pt idx="1971">11.661345470000001</cx:pt>
          <cx:pt idx="1972">12.149502289999999</cx:pt>
          <cx:pt idx="1973">11.69524702</cx:pt>
          <cx:pt idx="1974">11.831379200000001</cx:pt>
          <cx:pt idx="1975">12.055249760000001</cx:pt>
          <cx:pt idx="1976">11.561239329999999</cx:pt>
          <cx:pt idx="1977">10.620107089999999</cx:pt>
          <cx:pt idx="1978">11.492722759999999</cx:pt>
          <cx:pt idx="1979">10.402746540000001</cx:pt>
          <cx:pt idx="1980">11.95729072</cx:pt>
          <cx:pt idx="1981">11.30220443</cx:pt>
          <cx:pt idx="1982">12.42901618</cx:pt>
          <cx:pt idx="1983">12.429216200000001</cx:pt>
          <cx:pt idx="1984">11.59910316</cx:pt>
          <cx:pt idx="1985">11.149082030000001</cx:pt>
          <cx:pt idx="1986">10.63344871</cx:pt>
          <cx:pt idx="1987">11.68687877</cx:pt>
          <cx:pt idx="1988">12.429216200000001</cx:pt>
          <cx:pt idx="1989">12.54966235</cx:pt>
          <cx:pt idx="1990">10.532096210000001</cx:pt>
          <cx:pt idx="1991">12.264341549999999</cx:pt>
          <cx:pt idx="1992">12.429216200000001</cx:pt>
          <cx:pt idx="1993">12.47198446</cx:pt>
          <cx:pt idx="1994">12.6031695</cx:pt>
          <cx:pt idx="1995">11.7829526</cx:pt>
          <cx:pt idx="1996">12.04355372</cx:pt>
          <cx:pt idx="1997">11.23783051</cx:pt>
          <cx:pt idx="1998">10.38127332</cx:pt>
          <cx:pt idx="1999">11.46163217</cx:pt>
          <cx:pt idx="2000">10.849337090000001</cx:pt>
          <cx:pt idx="2001">9.9034875529999997</cx:pt>
          <cx:pt idx="2002">10.976782030000001</cx:pt>
          <cx:pt idx="2003">11.755871640000001</cx:pt>
          <cx:pt idx="2004">11.78638183</cx:pt>
          <cx:pt idx="2005">11.407564949999999</cx:pt>
          <cx:pt idx="2006">11.715866309999999</cx:pt>
          <cx:pt idx="2007">11.957611289999999</cx:pt>
          <cx:pt idx="2008">11.957611289999999</cx:pt>
          <cx:pt idx="2009">11.982616549999999</cx:pt>
          <cx:pt idx="2010">11.66564655</cx:pt>
          <cx:pt idx="2011">11.73606902</cx:pt>
          <cx:pt idx="2012">10.51732093</cx:pt>
          <cx:pt idx="2013">11.51292546</cx:pt>
          <cx:pt idx="2014">11.849397700000001</cx:pt>
          <cx:pt idx="2015">11.68687877</cx:pt>
          <cx:pt idx="2016">11.198214719999999</cx:pt>
          <cx:pt idx="2017">11.73606902</cx:pt>
          <cx:pt idx="2018">11.91839057</cx:pt>
          <cx:pt idx="2019">11.09741002</cx:pt>
          <cx:pt idx="2020">11.65268741</cx:pt>
          <cx:pt idx="2021">11.775289730000001</cx:pt>
          <cx:pt idx="2022">12.15477935</cx:pt>
          <cx:pt idx="2023">11.898187869999999</cx:pt>
          <cx:pt idx="2024">11.36210258</cx:pt>
          <cx:pt idx="2025">11.69524702</cx:pt>
          <cx:pt idx="2026">11.09741002</cx:pt>
          <cx:pt idx="2027">11.73606902</cx:pt>
          <cx:pt idx="2028">10.87804719</cx:pt>
          <cx:pt idx="2029">11.034082890000001</cx:pt>
          <cx:pt idx="2030">10.75790288</cx:pt>
          <cx:pt idx="2031">11.69524702</cx:pt>
          <cx:pt idx="2032">11.09741002</cx:pt>
          <cx:pt idx="2033">11.9511804</cx:pt>
          <cx:pt idx="2034">11.461105720000001</cx:pt>
          <cx:pt idx="2035">12.30138283</cx:pt>
          <cx:pt idx="2036">11.84904049</cx:pt>
          <cx:pt idx="2037">10.65725935</cx:pt>
          <cx:pt idx="2038">12.133501949999999</cx:pt>
          <cx:pt idx="2039">11.964001079999999</cx:pt>
          <cx:pt idx="2040">12.59473064</cx:pt>
          <cx:pt idx="2041">12.644327580000001</cx:pt>
          <cx:pt idx="2042">11.78676213</cx:pt>
          <cx:pt idx="2043">12.07254125</cx:pt>
          <cx:pt idx="2044">12.60484877</cx:pt>
          <cx:pt idx="2045">12.873902019999999</cx:pt>
          <cx:pt idx="2046">12.037653990000001</cx:pt>
          <cx:pt idx="2047">11.15553598</cx:pt>
          <cx:pt idx="2048">12.07254125</cx:pt>
          <cx:pt idx="2049">10.58405595</cx:pt>
          <cx:pt idx="2050">11.00126616</cx:pt>
          <cx:pt idx="2051">11.141861779999999</cx:pt>
          <cx:pt idx="2052">11.26446411</cx:pt>
          <cx:pt idx="2053">10.48988436</cx:pt>
          <cx:pt idx="2054">10.77895629</cx:pt>
          <cx:pt idx="2055">12.644327580000001</cx:pt>
          <cx:pt idx="2056">12.30138283</cx:pt>
          <cx:pt idx="2057">12.54966235</cx:pt>
          <cx:pt idx="2058">12.847926530000001</cx:pt>
          <cx:pt idx="2059">12.72188581</cx:pt>
          <cx:pt idx="2060">11.96718074</cx:pt>
          <cx:pt idx="2061">12.356645500000001</cx:pt>
          <cx:pt idx="2062">11.78676213</cx:pt>
          <cx:pt idx="2063">10.38127332</cx:pt>
          <cx:pt idx="2064">12.443119100000001</cx:pt>
          <cx:pt idx="2065">12.292250340000001</cx:pt>
          <cx:pt idx="2066">12.644327580000001</cx:pt>
          <cx:pt idx="2067">12.89921983</cx:pt>
          <cx:pt idx="2068">12.07254125</cx:pt>
          <cx:pt idx="2069">12.356645500000001</cx:pt>
          <cx:pt idx="2070">12.644327580000001</cx:pt>
          <cx:pt idx="2071">12.356645500000001</cx:pt>
          <cx:pt idx="2072">11.40537366</cx:pt>
          <cx:pt idx="2073">12.07254125</cx:pt>
          <cx:pt idx="2074">11.73606902</cx:pt>
          <cx:pt idx="2075">12.644327580000001</cx:pt>
          <cx:pt idx="2076">11.918357240000001</cx:pt>
          <cx:pt idx="2077">11.04292184</cx:pt>
          <cx:pt idx="2078">11.849397700000001</cx:pt>
          <cx:pt idx="2079">11.575900259999999</cx:pt>
          <cx:pt idx="2080">11.08206562</cx:pt>
          <cx:pt idx="2081">10.78931908</cx:pt>
          <cx:pt idx="2082">10.59663473</cx:pt>
          <cx:pt idx="2083">11.575900259999999</cx:pt>
          <cx:pt idx="2084">11.60823564</cx:pt>
          <cx:pt idx="2085">12.301155530000001</cx:pt>
          <cx:pt idx="2086">10.78921598</cx:pt>
          <cx:pt idx="2087">11.65702581</cx:pt>
          <cx:pt idx="2088">11.944707879999999</cx:pt>
          <cx:pt idx="2089">11.798104410000001</cx:pt>
          <cx:pt idx="2090">11.21182037</cx:pt>
          <cx:pt idx="2091">11.08214255</cx:pt>
          <cx:pt idx="2092">11.481950660000001</cx:pt>
          <cx:pt idx="2093">10.308952659999999</cx:pt>
          <cx:pt idx="2094">11.91805718</cx:pt>
          <cx:pt idx="2095">11.211144470000001</cx:pt>
          <cx:pt idx="2096">10.51732093</cx:pt>
          <cx:pt idx="2097">12.30138283</cx:pt>
          <cx:pt idx="2098">10.126631100000001</cx:pt>
          <cx:pt idx="2099">11.3736634</cx:pt>
          <cx:pt idx="2100">12.043259559999999</cx:pt>
          <cx:pt idx="2101">11.775289730000001</cx:pt>
          <cx:pt idx="2102">11.45105006</cx:pt>
          <cx:pt idx="2103">11.33857208</cx:pt>
          <cx:pt idx="2104">12.323833459999999</cx:pt>
          <cx:pt idx="2105">11.46163217</cx:pt>
          <cx:pt idx="2106">11.13458902</cx:pt>
          <cx:pt idx="2107">11.51292546</cx:pt>
          <cx:pt idx="2108">11.112447899999999</cx:pt>
          <cx:pt idx="2109">12.429216200000001</cx:pt>
          <cx:pt idx="2110">11.04292184</cx:pt>
          <cx:pt idx="2111">11.65702581</cx:pt>
          <cx:pt idx="2112">11.9511804</cx:pt>
          <cx:pt idx="2113">11.2245765</cx:pt>
          <cx:pt idx="2114">10.96819829</cx:pt>
          <cx:pt idx="2115">10.78921598</cx:pt>
          <cx:pt idx="2116">10.79855465</cx:pt>
          <cx:pt idx="2117">12.779873070000001</cx:pt>
          <cx:pt idx="2118">12.1281111</cx:pt>
          <cx:pt idx="2119">11.790178340000001</cx:pt>
          <cx:pt idx="2120">10.91053265</cx:pt>
          <cx:pt idx="2121">11.96556674</cx:pt>
          <cx:pt idx="2122">11.60823564</cx:pt>
          <cx:pt idx="2123">11.2185544</cx:pt>
          <cx:pt idx="2124">12.254862810000001</cx:pt>
          <cx:pt idx="2125">12.458774999999999</cx:pt>
          <cx:pt idx="2126">10.77791408</cx:pt>
          <cx:pt idx="2127">11.669886480000001</cx:pt>
          <cx:pt idx="2128">11.84936199</cx:pt>
          <cx:pt idx="2129">10.97249937</cx:pt>
          <cx:pt idx="2130">11.276570019999999</cx:pt>
          <cx:pt idx="2131">10.46310334</cx:pt>
          <cx:pt idx="2132">12.323633429999999</cx:pt>
          <cx:pt idx="2133">12.19602231</cx:pt>
          <cx:pt idx="2134">11.9511804</cx:pt>
          <cx:pt idx="2135">12.254839</cx:pt>
          <cx:pt idx="2136">12.114505449999999</cx:pt>
          <cx:pt idx="2137">11.40750939</cx:pt>
          <cx:pt idx="2138">12.1281111</cx:pt>
          <cx:pt idx="2139">11.73606902</cx:pt>
          <cx:pt idx="2140">11.00209984</cx:pt>
          <cx:pt idx="2141">10.37349118</cx:pt>
          <cx:pt idx="2142">11.289156719999999</cx:pt>
          <cx:pt idx="2143">12.23076526</cx:pt>
          <cx:pt idx="2144">11.9511804</cx:pt>
          <cx:pt idx="2145">11.05081064</cx:pt>
          <cx:pt idx="2146">12.56024446</cx:pt>
          <cx:pt idx="2147">11.46928701</cx:pt>
          <cx:pt idx="2148">11.73606902</cx:pt>
          <cx:pt idx="2149">10.6454249</cx:pt>
          <cx:pt idx="2150">11.31447453</cx:pt>
          <cx:pt idx="2151">12.345617170000001</cx:pt>
          <cx:pt idx="2152">11.694830270000001</cx:pt>
          <cx:pt idx="2153">10.46310334</cx:pt>
          <cx:pt idx="2154">11.571194370000001</cx:pt>
          <cx:pt idx="2155">11.5711472</cx:pt>
          <cx:pt idx="2156">12.345834590000001</cx:pt>
          <cx:pt idx="2157">11.51292546</cx:pt>
          <cx:pt idx="2158">11.7829526</cx:pt>
          <cx:pt idx="2159">10.69194491</cx:pt>
          <cx:pt idx="2160">10.37349118</cx:pt>
          <cx:pt idx="2161">12.42901618</cx:pt>
          <cx:pt idx="2162">11.723996440000001</cx:pt>
          <cx:pt idx="2163">11.59450545</cx:pt>
          <cx:pt idx="2164">10.59663473</cx:pt>
          <cx:pt idx="2165">11.669929209999999</cx:pt>
          <cx:pt idx="2166">11.05089001</cx:pt>
          <cx:pt idx="2167">12.254862810000001</cx:pt>
          <cx:pt idx="2168">11.47729829</cx:pt>
          <cx:pt idx="2169">11.964001079999999</cx:pt>
          <cx:pt idx="2170">12.10071213</cx:pt>
          <cx:pt idx="2171">11.15553598</cx:pt>
          <cx:pt idx="2172">11.82041016</cx:pt>
          <cx:pt idx="2173">10.57131693</cx:pt>
          <cx:pt idx="2174">11.68266824</cx:pt>
          <cx:pt idx="2175">12.001505480000001</cx:pt>
          <cx:pt idx="2176">11.26446411</cx:pt>
          <cx:pt idx="2177">11.081373019999999</cx:pt>
          <cx:pt idx="2178">11.69524702</cx:pt>
          <cx:pt idx="2179">11.251560700000001</cx:pt>
          <cx:pt idx="2180">11.05089001</cx:pt>
          <cx:pt idx="2181">10.63344871</cx:pt>
          <cx:pt idx="2182">11.98289784</cx:pt>
          <cx:pt idx="2183">11.99535161</cx:pt>
          <cx:pt idx="2184">11.288531130000001</cx:pt>
          <cx:pt idx="2185">11.65702581</cx:pt>
          <cx:pt idx="2186">11.719939630000001</cx:pt>
          <cx:pt idx="2187">11.775289730000001</cx:pt>
          <cx:pt idx="2188">11.827699709999999</cx:pt>
          <cx:pt idx="2189">12.141534119999999</cx:pt>
          <cx:pt idx="2190">11.73606902</cx:pt>
          <cx:pt idx="2191">11.775289730000001</cx:pt>
          <cx:pt idx="2192">10.63344871</cx:pt>
          <cx:pt idx="2193">10.78931908</cx:pt>
          <cx:pt idx="2194">12.42901618</cx:pt>
          <cx:pt idx="2195">11.133858829999999</cx:pt>
          <cx:pt idx="2196">11.46163217</cx:pt>
          <cx:pt idx="2197">12.345617170000001</cx:pt>
          <cx:pt idx="2198">10.809727949999999</cx:pt>
          <cx:pt idx="2199">11.99843328</cx:pt>
          <cx:pt idx="2200">11.849397700000001</cx:pt>
          <cx:pt idx="2201">11.77912851</cx:pt>
          <cx:pt idx="2202">11.73566894</cx:pt>
          <cx:pt idx="2203">12.317166690000001</cx:pt>
          <cx:pt idx="2204">12.421184029999999</cx:pt>
          <cx:pt idx="2205">11.64395373</cx:pt>
          <cx:pt idx="2206">11.429543860000001</cx:pt>
          <cx:pt idx="2207">11.440354770000001</cx:pt>
          <cx:pt idx="2208">11.72803684</cx:pt>
          <cx:pt idx="2209">11.91839057</cx:pt>
          <cx:pt idx="2210">10.858036999999999</cx:pt>
          <cx:pt idx="2211">12.01370075</cx:pt>
          <cx:pt idx="2212">13.527828489999999</cx:pt>
          <cx:pt idx="2213">10.617539689999999</cx:pt>
          <cx:pt idx="2214">11.24504602</cx:pt>
          <cx:pt idx="2215">11.48760766</cx:pt>
          <cx:pt idx="2216">11.00126616</cx:pt>
          <cx:pt idx="2217">11.48760766</cx:pt>
          <cx:pt idx="2218">11.39639165</cx:pt>
          <cx:pt idx="2219">11.30220443</cx:pt>
          <cx:pt idx="2220">12.02574909</cx:pt>
          <cx:pt idx="2221">10.20359214</cx:pt>
          <cx:pt idx="2222">10.609057249999999</cx:pt>
          <cx:pt idx="2223">10.63224316</cx:pt>
          <cx:pt idx="2224">11.775289730000001</cx:pt>
          <cx:pt idx="2225">11.16329706</cx:pt>
          <cx:pt idx="2226">12.56024446</cx:pt>
          <cx:pt idx="2227">11.225243389999999</cx:pt>
          <cx:pt idx="2228">9.5819039279999991</cx:pt>
          <cx:pt idx="2229">11.73406701</cx:pt>
          <cx:pt idx="2230">11.83500896</cx:pt>
          <cx:pt idx="2231">10.96819829</cx:pt>
          <cx:pt idx="2232">11.79051932</cx:pt>
          <cx:pt idx="2233">12.1281111</cx:pt>
          <cx:pt idx="2234">12.01370075</cx:pt>
          <cx:pt idx="2235">10.74720759</cx:pt>
          <cx:pt idx="2236">10.668955390000001</cx:pt>
          <cx:pt idx="2237">11.49267174</cx:pt>
          <cx:pt idx="2238">11.407009240000001</cx:pt>
          <cx:pt idx="2239">11.35040654</cx:pt>
          <cx:pt idx="2240">10.933106970000001</cx:pt>
          <cx:pt idx="2241">11.35040654</cx:pt>
          <cx:pt idx="2242">11.759785539999999</cx:pt>
          <cx:pt idx="2243">11.190651949999999</cx:pt>
          <cx:pt idx="2244">10.74720759</cx:pt>
          <cx:pt idx="2245">10.74720759</cx:pt>
          <cx:pt idx="2246">11.456355110000001</cx:pt>
          <cx:pt idx="2247">10.70324447</cx:pt>
          <cx:pt idx="2248">10.74720759</cx:pt>
          <cx:pt idx="2249">10.858999000000001</cx:pt>
          <cx:pt idx="2250">10.714417770000001</cx:pt>
          <cx:pt idx="2251">11.73606902</cx:pt>
          <cx:pt idx="2252">11.0020165</cx:pt>
          <cx:pt idx="2253">10.308952659999999</cx:pt>
          <cx:pt idx="2254">10.0177087</cx:pt>
          <cx:pt idx="2255">11.09741002</cx:pt>
          <cx:pt idx="2256">10.858999000000001</cx:pt>
          <cx:pt idx="2257">10.714417770000001</cx:pt>
          <cx:pt idx="2258">11.00209984</cx:pt>
          <cx:pt idx="2259">10.668955390000001</cx:pt>
          <cx:pt idx="2260">11.982616549999999</cx:pt>
          <cx:pt idx="2261">11.73566894</cx:pt>
          <cx:pt idx="2262">11.2245765</cx:pt>
          <cx:pt idx="2263">11.26446411</cx:pt>
          <cx:pt idx="2264">11.15625052</cx:pt>
          <cx:pt idx="2265">11.571194370000001</cx:pt>
          <cx:pt idx="2266">11.607780999999999</cx:pt>
          <cx:pt idx="2267">11.407009240000001</cx:pt>
          <cx:pt idx="2268">11.39639165</cx:pt>
          <cx:pt idx="2269">11.00209984</cx:pt>
          <cx:pt idx="2270">11.362044429999999</cx:pt>
          <cx:pt idx="2271">12.37981585</cx:pt>
          <cx:pt idx="2272">10.23995979</cx:pt>
          <cx:pt idx="2273">12.98310131</cx:pt>
          <cx:pt idx="2274">11.92503512</cx:pt>
          <cx:pt idx="2275">11.50287513</cx:pt>
          <cx:pt idx="2276">12.031719259999999</cx:pt>
          <cx:pt idx="2277">11.28978191</cx:pt>
          <cx:pt idx="2278">12.323855679999999</cx:pt>
          <cx:pt idx="2279">12.42520818</cx:pt>
          <cx:pt idx="2280">12.40901349</cx:pt>
          <cx:pt idx="2281">11.31447453</cx:pt>
          <cx:pt idx="2282">11.68687877</cx:pt>
          <cx:pt idx="2283">12.99453001</cx:pt>
          <cx:pt idx="2284">11.72803684</cx:pt>
          <cx:pt idx="2285">11.8913619</cx:pt>
          <cx:pt idx="2286">11.813030060000001</cx:pt>
          <cx:pt idx="2287">11.891327649999999</cx:pt>
          <cx:pt idx="2288">11.2835123</cx:pt>
          <cx:pt idx="2289">10.924138299999999</cx:pt>
          <cx:pt idx="2290">11.274033559999999</cx:pt>
          <cx:pt idx="2291">10.81877778</cx:pt>
          <cx:pt idx="2292">11.47210347</cx:pt>
          <cx:pt idx="2293">12.341477279999999</cx:pt>
          <cx:pt idx="2294">10.46310334</cx:pt>
          <cx:pt idx="2295">10.257659370000001</cx:pt>
          <cx:pt idx="2296">12.676076269999999</cx:pt>
          <cx:pt idx="2297">10.933106970000001</cx:pt>
          <cx:pt idx="2298">11.66564655</cx:pt>
          <cx:pt idx="2299">12.07254125</cx:pt>
          <cx:pt idx="2300">10.6454249</cx:pt>
          <cx:pt idx="2301">10.6454249</cx:pt>
          <cx:pt idx="2302">11.066638360000001</cx:pt>
          <cx:pt idx="2303">10.6454249</cx:pt>
          <cx:pt idx="2304">10.307284599999999</cx:pt>
          <cx:pt idx="2305">11.813030060000001</cx:pt>
          <cx:pt idx="2306">11.5711472</cx:pt>
          <cx:pt idx="2307">10.55841352</cx:pt>
          <cx:pt idx="2308">11.65702581</cx:pt>
          <cx:pt idx="2309">10.668955390000001</cx:pt>
          <cx:pt idx="2310">11.32055357</cx:pt>
          <cx:pt idx="2311">11.2185544</cx:pt>
          <cx:pt idx="2312">10.404262839999999</cx:pt>
          <cx:pt idx="2313">11.362044429999999</cx:pt>
          <cx:pt idx="2314">11.0744205</cx:pt>
          <cx:pt idx="2315">11.313864580000001</cx:pt>
          <cx:pt idx="2316">11.05089001</cx:pt>
          <cx:pt idx="2317">11.482466260000001</cx:pt>
          <cx:pt idx="2318">11.15625052</cx:pt>
          <cx:pt idx="2319">11.845819880000001</cx:pt>
          <cx:pt idx="2320">11.0744205</cx:pt>
          <cx:pt idx="2321">10.839482869999999</cx:pt>
          <cx:pt idx="2322">11.775289730000001</cx:pt>
          <cx:pt idx="2323">10.74720759</cx:pt>
          <cx:pt idx="2324">10.57131693</cx:pt>
          <cx:pt idx="2325">11.95085776</cx:pt>
          <cx:pt idx="2326">11.46688153</cx:pt>
          <cx:pt idx="2327">11.205040690000001</cx:pt>
          <cx:pt idx="2328">10.838600039999999</cx:pt>
          <cx:pt idx="2329">10.14643373</cx:pt>
          <cx:pt idx="2330">11.51242534</cx:pt>
          <cx:pt idx="2331">11.3083583</cx:pt>
          <cx:pt idx="2332">11.963682560000001</cx:pt>
          <cx:pt idx="2333">11.205040690000001</cx:pt>
          <cx:pt idx="2334">11.60823564</cx:pt>
          <cx:pt idx="2335">11.28978191</cx:pt>
          <cx:pt idx="2336">10.461673749999999</cx:pt>
          <cx:pt idx="2337">11.50236995</cx:pt>
          <cx:pt idx="2338">11.35040654</cx:pt>
          <cx:pt idx="2339">12.53357621</cx:pt>
          <cx:pt idx="2340">12.23076526</cx:pt>
          <cx:pt idx="2341">11.72803684</cx:pt>
          <cx:pt idx="2342">10.35774282</cx:pt>
          <cx:pt idx="2343">11.225243389999999</cx:pt>
          <cx:pt idx="2344">10.95954023</cx:pt>
          <cx:pt idx="2345">11.60823564</cx:pt>
          <cx:pt idx="2346">12.083905010000001</cx:pt>
          <cx:pt idx="2347">10.91508846</cx:pt>
          <cx:pt idx="2348">10.46310334</cx:pt>
          <cx:pt idx="2349">12.644166269999999</cx:pt>
          <cx:pt idx="2350">11.849397700000001</cx:pt>
          <cx:pt idx="2351">10.88743693</cx:pt>
          <cx:pt idx="2352">12.456831360000001</cx:pt>
          <cx:pt idx="2353">12.28303369</cx:pt>
          <cx:pt idx="2354">11.835240819999999</cx:pt>
          <cx:pt idx="2355">12.07821086</cx:pt>
          <cx:pt idx="2356">10.505067540000001</cx:pt>
          <cx:pt idx="2357">12.043259559999999</cx:pt>
          <cx:pt idx="2358">11.65702581</cx:pt>
          <cx:pt idx="2359">11.00209984</cx:pt>
          <cx:pt idx="2360">11.552146179999999</cx:pt>
          <cx:pt idx="2361">12.61152109</cx:pt>
          <cx:pt idx="2362">12.21602298</cx:pt>
          <cx:pt idx="2363">11.70354582</cx:pt>
          <cx:pt idx="2364">11.542484269999999</cx:pt>
          <cx:pt idx="2365">11.81265962</cx:pt>
          <cx:pt idx="2366">11.957611289999999</cx:pt>
          <cx:pt idx="2367">11.28978191</cx:pt>
          <cx:pt idx="2368">11.30220443</cx:pt>
          <cx:pt idx="2369">11.80559508</cx:pt>
          <cx:pt idx="2370">13.122363379999999</cx:pt>
          <cx:pt idx="2371">11.12652742</cx:pt>
          <cx:pt idx="2372">12.1281111</cx:pt>
          <cx:pt idx="2373">11.982929090000001</cx:pt>
          <cx:pt idx="2374">10.35774282</cx:pt>
          <cx:pt idx="2375">11.630708500000001</cx:pt>
          <cx:pt idx="2376">11.69524702</cx:pt>
          <cx:pt idx="2377">12.05815252</cx:pt>
          <cx:pt idx="2378">11.21182037</cx:pt>
          <cx:pt idx="2379">10.91508846</cx:pt>
          <cx:pt idx="2380">10.714417770000001</cx:pt>
          <cx:pt idx="2381">10.59538395</cx:pt>
          <cx:pt idx="2382">11.90496755</cx:pt>
          <cx:pt idx="2383">10.95954023</cx:pt>
          <cx:pt idx="2384">11.1844214</cx:pt>
          <cx:pt idx="2385">11.72803684</cx:pt>
          <cx:pt idx="2386">10.849337090000001</cx:pt>
          <cx:pt idx="2387">11.64395373</cx:pt>
          <cx:pt idx="2388">10.35774282</cx:pt>
          <cx:pt idx="2389">11.65225253</cx:pt>
          <cx:pt idx="2390">10.43264413</cx:pt>
          <cx:pt idx="2391">11.65268741</cx:pt>
          <cx:pt idx="2392">10.713306040000001</cx:pt>
          <cx:pt idx="2393">10.950806549999999</cx:pt>
          <cx:pt idx="2394">12.180754840000001</cx:pt>
          <cx:pt idx="2395">11.31447453</cx:pt>
          <cx:pt idx="2396">12.345617170000001</cx:pt>
          <cx:pt idx="2397">11.88448902</cx:pt>
          <cx:pt idx="2398">10.86856845</cx:pt>
          <cx:pt idx="2399">11.15625052</cx:pt>
          <cx:pt idx="2400">11.982929090000001</cx:pt>
          <cx:pt idx="2401">11.39639165</cx:pt>
          <cx:pt idx="2402">11.28978191</cx:pt>
          <cx:pt idx="2403">11.33857208</cx:pt>
          <cx:pt idx="2404">10.668955390000001</cx:pt>
          <cx:pt idx="2405">11.35040654</cx:pt>
          <cx:pt idx="2406">11.9511804</cx:pt>
          <cx:pt idx="2407">11.58524613</cx:pt>
          <cx:pt idx="2408">11.225243389999999</cx:pt>
          <cx:pt idx="2409">10.59036512</cx:pt>
          <cx:pt idx="2410">10.402746540000001</cx:pt>
          <cx:pt idx="2411">11.40750939</cx:pt>
          <cx:pt idx="2412">11.43496392</cx:pt>
          <cx:pt idx="2413">11.440354770000001</cx:pt>
          <cx:pt idx="2414">11.88448902</cx:pt>
          <cx:pt idx="2415">11.69524702</cx:pt>
          <cx:pt idx="2416">11.72803684</cx:pt>
          <cx:pt idx="2417">11.0744205</cx:pt>
          <cx:pt idx="2418">11.31447453</cx:pt>
          <cx:pt idx="2419">11.407009240000001</cx:pt>
          <cx:pt idx="2420">10.6454249</cx:pt>
          <cx:pt idx="2421">11.715866309999999</cx:pt>
          <cx:pt idx="2422">11.55933184</cx:pt>
          <cx:pt idx="2423">11.65268741</cx:pt>
          <cx:pt idx="2424">11.15553598</cx:pt>
          <cx:pt idx="2425">10.29214554</cx:pt>
          <cx:pt idx="2426">9.6485953030000005</cx:pt>
          <cx:pt idx="2427">11.30220443</cx:pt>
          <cx:pt idx="2428">10.65725935</cx:pt>
          <cx:pt idx="2429">11.561239329999999</cx:pt>
          <cx:pt idx="2430">11.831379200000001</cx:pt>
          <cx:pt idx="2431">12.429216200000001</cx:pt>
          <cx:pt idx="2432">11.35040654</cx:pt>
          <cx:pt idx="2433">11.87409031</cx:pt>
          <cx:pt idx="2434">11.00126616</cx:pt>
          <cx:pt idx="2435">11.558376730000001</cx:pt>
          <cx:pt idx="2436">10.83958091</cx:pt>
          <cx:pt idx="2437">10.18490001</cx:pt>
          <cx:pt idx="2438">11.11988288</cx:pt>
          <cx:pt idx="2439">10.402746540000001</cx:pt>
          <cx:pt idx="2440">11.39639165</cx:pt>
          <cx:pt idx="2441">11.558376730000001</cx:pt>
          <cx:pt idx="2442">11.21182037</cx:pt>
          <cx:pt idx="2443">10.532096210000001</cx:pt>
          <cx:pt idx="2444">11.32055357</cx:pt>
          <cx:pt idx="2445">10.77895629</cx:pt>
          <cx:pt idx="2446">11.270853900000001</cx:pt>
          <cx:pt idx="2447">11.0020165</cx:pt>
          <cx:pt idx="2448">11.141861779999999</cx:pt>
          <cx:pt idx="2449">11.9313068</cx:pt>
          <cx:pt idx="2450">11.64395373</cx:pt>
          <cx:pt idx="2451">12.07214117</cx:pt>
          <cx:pt idx="2452">11.851395699999999</cx:pt>
          <cx:pt idx="2453">11.27720313</cx:pt>
          <cx:pt idx="2454">10.54534144</cx:pt>
          <cx:pt idx="2455">11.270853900000001</cx:pt>
          <cx:pt idx="2456">9.5178250720000008</cx:pt>
          <cx:pt idx="2457">12.31043266</cx:pt>
          <cx:pt idx="2458">11.9511804</cx:pt>
          <cx:pt idx="2459">12.628067059999999</cx:pt>
          <cx:pt idx="2460">10.905038129999999</cx:pt>
          <cx:pt idx="2461">11.482466260000001</cx:pt>
          <cx:pt idx="2462">12.055249760000001</cx:pt>
          <cx:pt idx="2463">11.461579540000001</cx:pt>
          <cx:pt idx="2464">11.669929209999999</cx:pt>
          <cx:pt idx="2465">11.661345470000001</cx:pt>
          <cx:pt idx="2466">11.46163217</cx:pt>
          <cx:pt idx="2467">11.542484269999999</cx:pt>
          <cx:pt idx="2468">10.29214554</cx:pt>
          <cx:pt idx="2469">11.65268741</cx:pt>
          <cx:pt idx="2470">11.69524702</cx:pt>
          <cx:pt idx="2471">10.713306040000001</cx:pt>
          <cx:pt idx="2472">12.27839331</cx:pt>
          <cx:pt idx="2473">11.65268741</cx:pt>
          <cx:pt idx="2474">12.10071213</cx:pt>
          <cx:pt idx="2475">10.43264413</cx:pt>
          <cx:pt idx="2476">10.96819829</cx:pt>
          <cx:pt idx="2477">11.225243389999999</cx:pt>
          <cx:pt idx="2478">10.63344871</cx:pt>
          <cx:pt idx="2479">10.308952659999999</cx:pt>
          <cx:pt idx="2480">11.50236995</cx:pt>
          <cx:pt idx="2481">10.491274219999999</cx:pt>
          <cx:pt idx="2482">10.609057249999999</cx:pt>
          <cx:pt idx="2483">11.401993900000001</cx:pt>
          <cx:pt idx="2484">11.26446411</cx:pt>
          <cx:pt idx="2485">10.43264413</cx:pt>
          <cx:pt idx="2486">12.01370075</cx:pt>
          <cx:pt idx="2487">12.10625231</cx:pt>
          <cx:pt idx="2488">11.407564949999999</cx:pt>
          <cx:pt idx="2489">11.69107165</cx:pt>
          <cx:pt idx="2490">11.723996440000001</cx:pt>
          <cx:pt idx="2491">11.960811290000001</cx:pt>
          <cx:pt idx="2492">10.95954023</cx:pt>
          <cx:pt idx="2493">12.3779229</cx:pt>
          <cx:pt idx="2494">11.00126616</cx:pt>
          <cx:pt idx="2495">11.482466260000001</cx:pt>
          <cx:pt idx="2496">10.849337090000001</cx:pt>
          <cx:pt idx="2497">12.01370075</cx:pt>
          <cx:pt idx="2498">10.518673189999999</cx:pt>
          <cx:pt idx="2499">10.91508846</cx:pt>
          <cx:pt idx="2500">12.19833277</cx:pt>
          <cx:pt idx="2501">11.65268741</cx:pt>
          <cx:pt idx="2502">11.73606902</cx:pt>
          <cx:pt idx="2503">11.251560700000001</cx:pt>
          <cx:pt idx="2504">10.59663473</cx:pt>
          <cx:pt idx="2505">12.23563145</cx:pt>
          <cx:pt idx="2506">11.35040654</cx:pt>
          <cx:pt idx="2507">11.08214255</cx:pt>
          <cx:pt idx="2508">11.88448902</cx:pt>
          <cx:pt idx="2509">11.205040690000001</cx:pt>
          <cx:pt idx="2510">11.205040690000001</cx:pt>
          <cx:pt idx="2511">11.957611289999999</cx:pt>
          <cx:pt idx="2512">11.678439900000001</cx:pt>
          <cx:pt idx="2513">11.759785539999999</cx:pt>
          <cx:pt idx="2514">11.15625052</cx:pt>
          <cx:pt idx="2515">10.57003405</cx:pt>
          <cx:pt idx="2516">10.858999000000001</cx:pt>
          <cx:pt idx="2517">10.81877778</cx:pt>
          <cx:pt idx="2518">11.60823564</cx:pt>
          <cx:pt idx="2519">10.221941279999999</cx:pt>
          <cx:pt idx="2520">10.65725935</cx:pt>
          <cx:pt idx="2521">11.694830270000001</cx:pt>
          <cx:pt idx="2522">10.932213709999999</cx:pt>
          <cx:pt idx="2523">11.60823564</cx:pt>
          <cx:pt idx="2524">11.65918797</cx:pt>
          <cx:pt idx="2525">11.48760766</cx:pt>
          <cx:pt idx="2526">11.91839057</cx:pt>
          <cx:pt idx="2527">11.70354582</cx:pt>
          <cx:pt idx="2528">11.56171563</cx:pt>
          <cx:pt idx="2529">11.00126616</cx:pt>
          <cx:pt idx="2530">12.063932879999999</cx:pt>
          <cx:pt idx="2531">11.407564949999999</cx:pt>
          <cx:pt idx="2532">10.849337090000001</cx:pt>
          <cx:pt idx="2533">11.08214255</cx:pt>
          <cx:pt idx="2534">11.813030060000001</cx:pt>
          <cx:pt idx="2535">12.926365519999999</cx:pt>
          <cx:pt idx="2536">11.56171563</cx:pt>
          <cx:pt idx="2537">11.46163217</cx:pt>
          <cx:pt idx="2538">11.813030060000001</cx:pt>
          <cx:pt idx="2539">11.198214719999999</cx:pt>
          <cx:pt idx="2540">11.834646579999999</cx:pt>
          <cx:pt idx="2541">12.27839331</cx:pt>
          <cx:pt idx="2542">11.73606902</cx:pt>
          <cx:pt idx="2543">11.15552168</cx:pt>
          <cx:pt idx="2544">11.46163217</cx:pt>
          <cx:pt idx="2545">11.73606902</cx:pt>
          <cx:pt idx="2546">10.896739330000001</cx:pt>
          <cx:pt idx="2547">11.169730680000001</cx:pt>
          <cx:pt idx="2548">10.799575580000001</cx:pt>
          <cx:pt idx="2549">12.10071213</cx:pt>
          <cx:pt idx="2550">12.345834590000001</cx:pt>
          <cx:pt idx="2551">11.813030060000001</cx:pt>
          <cx:pt idx="2552">12.356645500000001</cx:pt>
          <cx:pt idx="2553">11.69107165</cx:pt>
          <cx:pt idx="2554">11.8018193</cx:pt>
          <cx:pt idx="2555">10.668955390000001</cx:pt>
          <cx:pt idx="2556">11.982929090000001</cx:pt>
          <cx:pt idx="2557">11.982929090000001</cx:pt>
          <cx:pt idx="2558">10.491274219999999</cx:pt>
          <cx:pt idx="2559">10.7254676</cx:pt>
          <cx:pt idx="2560">12.05815252</cx:pt>
          <cx:pt idx="2561">11.26446411</cx:pt>
          <cx:pt idx="2562">10.893028749999999</cx:pt>
          <cx:pt idx="2563">10.27505111</cx:pt>
          <cx:pt idx="2564">8.9871968209999995</cx:pt>
          <cx:pt idx="2565">11.461579540000001</cx:pt>
          <cx:pt idx="2566">11.482466260000001</cx:pt>
          <cx:pt idx="2567">10.62132735</cx:pt>
          <cx:pt idx="2568">10.341742480000001</cx:pt>
          <cx:pt idx="2569">11.849397700000001</cx:pt>
          <cx:pt idx="2570">11.891019379999999</cx:pt>
          <cx:pt idx="2571">11.39639165</cx:pt>
          <cx:pt idx="2572">11.982929090000001</cx:pt>
          <cx:pt idx="2573">10.59663473</cx:pt>
          <cx:pt idx="2574">10.81877778</cx:pt>
          <cx:pt idx="2575">11.49267174</cx:pt>
          <cx:pt idx="2576">11.8277362</cx:pt>
          <cx:pt idx="2577">11.00126616</cx:pt>
          <cx:pt idx="2578">11.08214255</cx:pt>
          <cx:pt idx="2579">11.99843328</cx:pt>
          <cx:pt idx="2580">12.31940133</cx:pt>
          <cx:pt idx="2581">11.251560700000001</cx:pt>
          <cx:pt idx="2582">10.96957665</cx:pt>
          <cx:pt idx="2583">10.35774282</cx:pt>
          <cx:pt idx="2584">10.858999000000001</cx:pt>
          <cx:pt idx="2585">11.24602593</cx:pt>
          <cx:pt idx="2586">9.9034875529999997</cx:pt>
          <cx:pt idx="2587">10.308952659999999</cx:pt>
          <cx:pt idx="2588">11.08214255</cx:pt>
          <cx:pt idx="2589">10.448714600000001</cx:pt>
          <cx:pt idx="2590">11.24602593</cx:pt>
          <cx:pt idx="2591">11.41310513</cx:pt>
          <cx:pt idx="2592">11.91805718</cx:pt>
          <cx:pt idx="2593">10.27505111</cx:pt>
          <cx:pt idx="2594">10.87804719</cx:pt>
          <cx:pt idx="2595">11.198214719999999</cx:pt>
          <cx:pt idx="2596">11.111701350000001</cx:pt>
          <cx:pt idx="2597">11.65268741</cx:pt>
          <cx:pt idx="2598">11.775289730000001</cx:pt>
          <cx:pt idx="2599">10.87804719</cx:pt>
          <cx:pt idx="2600">11.547326890000001</cx:pt>
          <cx:pt idx="2601">12.122691039999999</cx:pt>
          <cx:pt idx="2602">10.714417770000001</cx:pt>
          <cx:pt idx="2603">11.951148140000001</cx:pt>
          <cx:pt idx="2604">11.507912920000001</cx:pt>
          <cx:pt idx="2605">11.96718074</cx:pt>
          <cx:pt idx="2606">11.88448902</cx:pt>
          <cx:pt idx="2607">10.7254676</cx:pt>
          <cx:pt idx="2608">11.205040690000001</cx:pt>
          <cx:pt idx="2609">11.982929090000001</cx:pt>
          <cx:pt idx="2610">10.730947069999999</cx:pt>
          <cx:pt idx="2611">11.05840141</cx:pt>
          <cx:pt idx="2612">11.542484269999999</cx:pt>
          <cx:pt idx="2613">10.616437360000001</cx:pt>
          <cx:pt idx="2614">11.51242534</cx:pt>
          <cx:pt idx="2615">11.982929090000001</cx:pt>
          <cx:pt idx="2616">11.98884904</cx:pt>
          <cx:pt idx="2617">10.57131693</cx:pt>
          <cx:pt idx="2618">11.270853900000001</cx:pt>
          <cx:pt idx="2619">10.59663473</cx:pt>
          <cx:pt idx="2620">12.79107767</cx:pt>
          <cx:pt idx="2621">11.82041016</cx:pt>
          <cx:pt idx="2622">11.289156719999999</cx:pt>
          <cx:pt idx="2623">10.419300720000001</cx:pt>
          <cx:pt idx="2624">10.462960470000001</cx:pt>
          <cx:pt idx="2625">10.308952659999999</cx:pt>
          <cx:pt idx="2626">11.73602902</cx:pt>
          <cx:pt idx="2627">11.881034789999999</cx:pt>
          <cx:pt idx="2628">11.18372671</cx:pt>
          <cx:pt idx="2629">10.308952659999999</cx:pt>
          <cx:pt idx="2630">12.15477935</cx:pt>
          <cx:pt idx="2631">11.678439900000001</cx:pt>
          <cx:pt idx="2632">10.62132735</cx:pt>
          <cx:pt idx="2633">11.75194237</cx:pt>
          <cx:pt idx="2634">12.08107616</cx:pt>
          <cx:pt idx="2635">12.028738629999999</cx:pt>
          <cx:pt idx="2636">11.94438315</cx:pt>
          <cx:pt idx="2637">11.23848862</cx:pt>
          <cx:pt idx="2638">11.98915964</cx:pt>
          <cx:pt idx="2639">11.72803684</cx:pt>
          <cx:pt idx="2640">10.714417770000001</cx:pt>
          <cx:pt idx="2641">11.80185676</cx:pt>
          <cx:pt idx="2642">12.65235975</cx:pt>
          <cx:pt idx="2643">10.90595598</cx:pt>
          <cx:pt idx="2644">10.849337090000001</cx:pt>
          <cx:pt idx="2645">11.634700520000001</cx:pt>
          <cx:pt idx="2646">11.626209510000001</cx:pt>
          <cx:pt idx="2647">11.507912920000001</cx:pt>
          <cx:pt idx="2648">11.75194237</cx:pt>
          <cx:pt idx="2649">11.775289730000001</cx:pt>
          <cx:pt idx="2650">11.69524702</cx:pt>
          <cx:pt idx="2651">11.69524702</cx:pt>
          <cx:pt idx="2652">10.518673189999999</cx:pt>
          <cx:pt idx="2653">10.6454249</cx:pt>
          <cx:pt idx="2654">12.4291962</cx:pt>
          <cx:pt idx="2655">11.289156719999999</cx:pt>
          <cx:pt idx="2656">10.58405595</cx:pt>
          <cx:pt idx="2657">10.7254676</cx:pt>
          <cx:pt idx="2658">11.6127708</cx:pt>
          <cx:pt idx="2659">11.35040654</cx:pt>
          <cx:pt idx="2660">11.461579540000001</cx:pt>
          <cx:pt idx="2661">11.3736634</cx:pt>
          <cx:pt idx="2662">11.684733619999999</cx:pt>
          <cx:pt idx="2663">10.668955390000001</cx:pt>
          <cx:pt idx="2664">10.924138299999999</cx:pt>
          <cx:pt idx="2665">11.83500896</cx:pt>
          <cx:pt idx="2666">11.911365959999999</cx:pt>
          <cx:pt idx="2667">11.51242534</cx:pt>
          <cx:pt idx="2668">10.434115800000001</cx:pt>
          <cx:pt idx="2669">11.09741002</cx:pt>
          <cx:pt idx="2670">11.561239329999999</cx:pt>
          <cx:pt idx="2671">11.775289730000001</cx:pt>
          <cx:pt idx="2672">10.877103350000001</cx:pt>
          <cx:pt idx="2673">12.1281111</cx:pt>
          <cx:pt idx="2674">11.525347979999999</cx:pt>
          <cx:pt idx="2675">11.648330100000001</cx:pt>
          <cx:pt idx="2676">11.661345470000001</cx:pt>
          <cx:pt idx="2677">11.35040654</cx:pt>
          <cx:pt idx="2678">12.05815252</cx:pt>
          <cx:pt idx="2679">11.51242534</cx:pt>
          <cx:pt idx="2680">11.112447899999999</cx:pt>
          <cx:pt idx="2681">11.813030060000001</cx:pt>
          <cx:pt idx="2682">10.305279260000001</cx:pt>
          <cx:pt idx="2683">9.6158054800000006</cx:pt>
          <cx:pt idx="2684">11.72803684</cx:pt>
          <cx:pt idx="2685">10.76320793</cx:pt>
          <cx:pt idx="2686">11.35040654</cx:pt>
          <cx:pt idx="2687">11.205040690000001</cx:pt>
          <cx:pt idx="2688">11.00126616</cx:pt>
          <cx:pt idx="2689">10.7254676</cx:pt>
          <cx:pt idx="2690">12.05815252</cx:pt>
          <cx:pt idx="2691">10.57131693</cx:pt>
          <cx:pt idx="2692">10.20359214</cx:pt>
          <cx:pt idx="2693">12.23076526</cx:pt>
          <cx:pt idx="2694">11.362044429999999</cx:pt>
          <cx:pt idx="2695">11.69107165</cx:pt>
          <cx:pt idx="2696">10.325481959999999</cx:pt>
          <cx:pt idx="2697">12.254862810000001</cx:pt>
          <cx:pt idx="2698">11.982929090000001</cx:pt>
          <cx:pt idx="2699">11.8386256</cx:pt>
          <cx:pt idx="2700">11.3736634</cx:pt>
          <cx:pt idx="2701">11.99535161</cx:pt>
          <cx:pt idx="2702">10.325481959999999</cx:pt>
          <cx:pt idx="2703">10.768484989999999</cx:pt>
          <cx:pt idx="2704">11.46163217</cx:pt>
          <cx:pt idx="2705">11.21182037</cx:pt>
          <cx:pt idx="2706">11.736061019999999</cx:pt>
          <cx:pt idx="2707">10.544024780000001</cx:pt>
          <cx:pt idx="2708">12.36734079</cx:pt>
          <cx:pt idx="2709">11.2835123</cx:pt>
          <cx:pt idx="2710">12.180754840000001</cx:pt>
          <cx:pt idx="2711">11.385092090000001</cx:pt>
          <cx:pt idx="2712">11.982929090000001</cx:pt>
          <cx:pt idx="2713">10.680516219999999</cx:pt>
          <cx:pt idx="2714">11.205040690000001</cx:pt>
          <cx:pt idx="2715">11.867097279999999</cx:pt>
          <cx:pt idx="2716">12.644327580000001</cx:pt>
          <cx:pt idx="2717">11.3736634</cx:pt>
          <cx:pt idx="2718">11.70354582</cx:pt>
          <cx:pt idx="2719">11.362044429999999</cx:pt>
          <cx:pt idx="2720">11.78638183</cx:pt>
          <cx:pt idx="2721">11.88448902</cx:pt>
          <cx:pt idx="2722">11.65268741</cx:pt>
          <cx:pt idx="2723">11.73606902</cx:pt>
          <cx:pt idx="2724">11.69524702</cx:pt>
          <cx:pt idx="2725">10.63344871</cx:pt>
          <cx:pt idx="2726">12.36734079</cx:pt>
          <cx:pt idx="2727">11.558376730000001</cx:pt>
          <cx:pt idx="2728">11.3083583</cx:pt>
          <cx:pt idx="2729">11.960811290000001</cx:pt>
          <cx:pt idx="2730">11.634700520000001</cx:pt>
          <cx:pt idx="2731">12.08953883</cx:pt>
          <cx:pt idx="2732">10.325481959999999</cx:pt>
          <cx:pt idx="2733">11.33857208</cx:pt>
          <cx:pt idx="2734">11.851395699999999</cx:pt>
          <cx:pt idx="2735">11.72803684</cx:pt>
          <cx:pt idx="2736">11.2835123</cx:pt>
          <cx:pt idx="2737">11.69107165</cx:pt>
          <cx:pt idx="2738">10.083723600000001</cx:pt>
          <cx:pt idx="2739">11.24602593</cx:pt>
          <cx:pt idx="2740">11.77490504</cx:pt>
          <cx:pt idx="2741">11.849397700000001</cx:pt>
          <cx:pt idx="2742">12.07254125</cx:pt>
          <cx:pt idx="2743">11.73606902</cx:pt>
          <cx:pt idx="2744">11.21182037</cx:pt>
          <cx:pt idx="2745">11.40750939</cx:pt>
          <cx:pt idx="2746">11.127262979999999</cx:pt>
          <cx:pt idx="2747">10.341742480000001</cx:pt>
          <cx:pt idx="2748">11.813030060000001</cx:pt>
          <cx:pt idx="2749">10.87804719</cx:pt>
          <cx:pt idx="2750">11.289156719999999</cx:pt>
          <cx:pt idx="2751">11.2245765</cx:pt>
          <cx:pt idx="2752">12.4291962</cx:pt>
          <cx:pt idx="2753">11.73606902</cx:pt>
          <cx:pt idx="2754">11.112447899999999</cx:pt>
          <cx:pt idx="2755">10.63344871</cx:pt>
          <cx:pt idx="2756">10.714417770000001</cx:pt>
          <cx:pt idx="2757">10.858036999999999</cx:pt>
          <cx:pt idx="2758">10.59663473</cx:pt>
          <cx:pt idx="2759">11.65268741</cx:pt>
          <cx:pt idx="2760">10.404262839999999</cx:pt>
          <cx:pt idx="2761">11.39639165</cx:pt>
          <cx:pt idx="2762">12.05815252</cx:pt>
          <cx:pt idx="2763">10.768484989999999</cx:pt>
          <cx:pt idx="2764">8.6995147480000004</cx:pt>
          <cx:pt idx="2765">11.47729829</cx:pt>
          <cx:pt idx="2766">11.626254149999999</cx:pt>
          <cx:pt idx="2767">11.90158345</cx:pt>
          <cx:pt idx="2768">13.23569206</cx:pt>
          <cx:pt idx="2769">12.206072649999999</cx:pt>
          <cx:pt idx="2770">11.86706219</cx:pt>
          <cx:pt idx="2771">11.571194370000001</cx:pt>
          <cx:pt idx="2772">11.775289730000001</cx:pt>
          <cx:pt idx="2773">11.99843328</cx:pt>
          <cx:pt idx="2774">11.69524702</cx:pt>
          <cx:pt idx="2775">11.15625052</cx:pt>
          <cx:pt idx="2776">11.775289730000001</cx:pt>
          <cx:pt idx="2777">10.37349118</cx:pt>
          <cx:pt idx="2778">11.39639165</cx:pt>
          <cx:pt idx="2779">11.12652742</cx:pt>
          <cx:pt idx="2780">11.813030060000001</cx:pt>
          <cx:pt idx="2781">10.307284599999999</cx:pt>
          <cx:pt idx="2782">11.32055357</cx:pt>
          <cx:pt idx="2783">10.65725935</cx:pt>
          <cx:pt idx="2784">10.88743693</cx:pt>
          <cx:pt idx="2785">10.680516219999999</cx:pt>
          <cx:pt idx="2786">11.35040654</cx:pt>
          <cx:pt idx="2787">11.51242534</cx:pt>
          <cx:pt idx="2788">12.345834590000001</cx:pt>
          <cx:pt idx="2789">10.78931908</cx:pt>
          <cx:pt idx="2790">10.714417770000001</cx:pt>
          <cx:pt idx="2791">10.668955390000001</cx:pt>
          <cx:pt idx="2792">11.225243389999999</cx:pt>
          <cx:pt idx="2793">11.65702581</cx:pt>
          <cx:pt idx="2794">11.65268741</cx:pt>
          <cx:pt idx="2795">11.558376730000001</cx:pt>
          <cx:pt idx="2796">10.43264413</cx:pt>
          <cx:pt idx="2797">11.88448902</cx:pt>
          <cx:pt idx="2798">10.714417770000001</cx:pt>
          <cx:pt idx="2799">11.00126616</cx:pt>
          <cx:pt idx="2800">11.96718074</cx:pt>
          <cx:pt idx="2801">10.30878598</cx:pt>
          <cx:pt idx="2802">12.15477935</cx:pt>
          <cx:pt idx="2803">10.325481959999999</cx:pt>
          <cx:pt idx="2804">11.349818129999999</cx:pt>
          <cx:pt idx="2805">11.575900259999999</cx:pt>
          <cx:pt idx="2806">11.661345470000001</cx:pt>
          <cx:pt idx="2807">11.661345470000001</cx:pt>
          <cx:pt idx="2808">11.48760766</cx:pt>
          <cx:pt idx="2809">11.60823564</cx:pt>
          <cx:pt idx="2810">11.798104410000001</cx:pt>
          <cx:pt idx="2811">11.00126616</cx:pt>
          <cx:pt idx="2812">10.81967828</cx:pt>
          <cx:pt idx="2813">11.5228758</cx:pt>
          <cx:pt idx="2814">11.80559508</cx:pt>
          <cx:pt idx="2815">11.897847670000001</cx:pt>
          <cx:pt idx="2816">10.96819829</cx:pt>
          <cx:pt idx="2817">10.87804719</cx:pt>
          <cx:pt idx="2818">11.813030060000001</cx:pt>
          <cx:pt idx="2819">11.54005413</cx:pt>
          <cx:pt idx="2820">10.23995979</cx:pt>
          <cx:pt idx="2821">11.2835123</cx:pt>
          <cx:pt idx="2822">10.932213709999999</cx:pt>
          <cx:pt idx="2823">11.72803684</cx:pt>
          <cx:pt idx="2824">11.225243389999999</cx:pt>
          <cx:pt idx="2825">11.42900023</cx:pt>
          <cx:pt idx="2826">11.33499426</cx:pt>
          <cx:pt idx="2827">12.11696817</cx:pt>
          <cx:pt idx="2828">11.1844214</cx:pt>
          <cx:pt idx="2829">11.84904049</cx:pt>
          <cx:pt idx="2830">11.12652742</cx:pt>
          <cx:pt idx="2831">11.64395373</cx:pt>
          <cx:pt idx="2832">12.043259559999999</cx:pt>
          <cx:pt idx="2833">11.00209984</cx:pt>
          <cx:pt idx="2834">11.982929090000001</cx:pt>
          <cx:pt idx="2835">10.849337090000001</cx:pt>
          <cx:pt idx="2836">11.775289730000001</cx:pt>
          <cx:pt idx="2837">12.33710091</cx:pt>
          <cx:pt idx="2838">10.404111309999999</cx:pt>
          <cx:pt idx="2839">10.768484989999999</cx:pt>
          <cx:pt idx="2840">10.257659370000001</cx:pt>
          <cx:pt idx="2841">12.39669301</cx:pt>
          <cx:pt idx="2842">11.68687877</cx:pt>
          <cx:pt idx="2843">10.27332548</cx:pt>
          <cx:pt idx="2844">11.407564949999999</cx:pt>
          <cx:pt idx="2845">11.84904049</cx:pt>
          <cx:pt idx="2846">11.7905572</cx:pt>
          <cx:pt idx="2847">12.180754840000001</cx:pt>
          <cx:pt idx="2848">12.00762171</cx:pt>
          <cx:pt idx="2849">10.87804719</cx:pt>
          <cx:pt idx="2850">11.65268741</cx:pt>
          <cx:pt idx="2851">9.7380231130000006</cx:pt>
          <cx:pt idx="2852">11.0020165</cx:pt>
          <cx:pt idx="2853">11.83500896</cx:pt>
          <cx:pt idx="2854">11.736061019999999</cx:pt>
          <cx:pt idx="2855">12.19980303</cx:pt>
          <cx:pt idx="2856">11.3083583</cx:pt>
          <cx:pt idx="2857">12.278160720000001</cx:pt>
          <cx:pt idx="2858">11.362044429999999</cx:pt>
          <cx:pt idx="2859">12.180754840000001</cx:pt>
          <cx:pt idx="2860">11.715866309999999</cx:pt>
          <cx:pt idx="2861">11.3736634</cx:pt>
          <cx:pt idx="2862">11.982616549999999</cx:pt>
          <cx:pt idx="2863">11.944707879999999</cx:pt>
          <cx:pt idx="2864">11.951148140000001</cx:pt>
          <cx:pt idx="2865">12.39669301</cx:pt>
          <cx:pt idx="2866">10.91508846</cx:pt>
          <cx:pt idx="2867">12.80765263</cx:pt>
          <cx:pt idx="2868">11.066638360000001</cx:pt>
          <cx:pt idx="2869">12.228323250000001</cx:pt>
          <cx:pt idx="2870">11.90496755</cx:pt>
          <cx:pt idx="2871">11.058795180000001</cx:pt>
          <cx:pt idx="2872">11.28978191</cx:pt>
          <cx:pt idx="2873">11.813030060000001</cx:pt>
          <cx:pt idx="2874">10.713306040000001</cx:pt>
          <cx:pt idx="2875">12.50617724</cx:pt>
          <cx:pt idx="2876">11.50236995</cx:pt>
          <cx:pt idx="2877">11.251560700000001</cx:pt>
          <cx:pt idx="2878">10.341742480000001</cx:pt>
          <cx:pt idx="2879">11.694413340000001</cx:pt>
          <cx:pt idx="2880">11.251560700000001</cx:pt>
          <cx:pt idx="2881">10.221941279999999</cx:pt>
          <cx:pt idx="2882">12.42520818</cx:pt>
          <cx:pt idx="2883">11.43496392</cx:pt>
          <cx:pt idx="2884">12.180754840000001</cx:pt>
          <cx:pt idx="2885">11.648330100000001</cx:pt>
          <cx:pt idx="2886">11.418614789999999</cx:pt>
          <cx:pt idx="2887">11.675044310000001</cx:pt>
          <cx:pt idx="2888">9.9987977319999999</cx:pt>
          <cx:pt idx="2889">11.401993900000001</cx:pt>
          <cx:pt idx="2890">11.842229209999999</cx:pt>
          <cx:pt idx="2891">10.81877778</cx:pt>
          <cx:pt idx="2892">11.29601246</cx:pt>
          <cx:pt idx="2893">10.308952659999999</cx:pt>
          <cx:pt idx="2894">11.034889659999999</cx:pt>
          <cx:pt idx="2895">9.7409686230000005</cx:pt>
          <cx:pt idx="2896">11.48241471</cx:pt>
          <cx:pt idx="2897">11.867097279999999</cx:pt>
          <cx:pt idx="2898">11.46163217</cx:pt>
          <cx:pt idx="2899">8.6995147480000004</cx:pt>
          <cx:pt idx="2900">11.9797992</cx:pt>
          <cx:pt idx="2901">12.07821086</cx:pt>
          <cx:pt idx="2902">11.37939407</cx:pt>
          <cx:pt idx="2903">11.66886027</cx:pt>
          <cx:pt idx="2904">11.775289730000001</cx:pt>
          <cx:pt idx="2905">11.74403719</cx:pt>
          <cx:pt idx="2906">11.69524702</cx:pt>
          <cx:pt idx="2907">11.8913619</cx:pt>
          <cx:pt idx="2908">11.72803684</cx:pt>
          <cx:pt idx="2909">10.31725146</cx:pt>
          <cx:pt idx="2910">11.66564655</cx:pt>
          <cx:pt idx="2911">11.56171563</cx:pt>
          <cx:pt idx="2912">11.3736634</cx:pt>
          <cx:pt idx="2913">11.678439900000001</cx:pt>
          <cx:pt idx="2914">10.491274219999999</cx:pt>
          <cx:pt idx="2915">11.39639165</cx:pt>
          <cx:pt idx="2916">11.112447899999999</cx:pt>
          <cx:pt idx="2917">11.46465916</cx:pt>
          <cx:pt idx="2918">11.09741002</cx:pt>
          <cx:pt idx="2919">11.00209984</cx:pt>
          <cx:pt idx="2920">11.60823564</cx:pt>
          <cx:pt idx="2921">10.23995979</cx:pt>
          <cx:pt idx="2922">10.81977828</cx:pt>
          <cx:pt idx="2923">10.858999000000001</cx:pt>
          <cx:pt idx="2924">10.6454249</cx:pt>
          <cx:pt idx="2925">11.775289730000001</cx:pt>
          <cx:pt idx="2926">10.596509729999999</cx:pt>
          <cx:pt idx="2927">11.813030060000001</cx:pt>
          <cx:pt idx="2928">11.65268741</cx:pt>
          <cx:pt idx="2929">11.31447453</cx:pt>
          <cx:pt idx="2930">11.87756858</cx:pt>
          <cx:pt idx="2931">12.551433830000001</cx:pt>
          <cx:pt idx="2932">12.542544879999999</cx:pt>
          <cx:pt idx="2933">11.2835123</cx:pt>
          <cx:pt idx="2934">11.72803684</cx:pt>
          <cx:pt idx="2935">11.91805718</cx:pt>
          <cx:pt idx="2936">10.714417770000001</cx:pt>
          <cx:pt idx="2937">11.626254149999999</cx:pt>
          <cx:pt idx="2938">11.440354770000001</cx:pt>
          <cx:pt idx="2939">11.08214255</cx:pt>
          <cx:pt idx="2940">12.38002595</cx:pt>
          <cx:pt idx="2941">11.88448902</cx:pt>
          <cx:pt idx="2942">11.3736634</cx:pt>
          <cx:pt idx="2943">11.251560700000001</cx:pt>
          <cx:pt idx="2944">11.982929090000001</cx:pt>
          <cx:pt idx="2945">11.00126616</cx:pt>
          <cx:pt idx="2946">10.1064284</cx:pt>
          <cx:pt idx="2947">11.982616549999999</cx:pt>
          <cx:pt idx="2948">11.66886027</cx:pt>
          <cx:pt idx="2949">11.65268741</cx:pt>
          <cx:pt idx="2950">11.329603410000001</cx:pt>
          <cx:pt idx="2951">11.561239329999999</cx:pt>
          <cx:pt idx="2952">11.00126616</cx:pt>
          <cx:pt idx="2953">11.00126616</cx:pt>
          <cx:pt idx="2954">10.491274219999999</cx:pt>
          <cx:pt idx="2955">12.56024446</cx:pt>
          <cx:pt idx="2956">11.849397700000001</cx:pt>
          <cx:pt idx="2957">11.407009240000001</cx:pt>
          <cx:pt idx="2958">11.809319479999999</cx:pt>
          <cx:pt idx="2959">11.715866309999999</cx:pt>
          <cx:pt idx="2960">10.95954023</cx:pt>
          <cx:pt idx="2961">11.898187869999999</cx:pt>
          <cx:pt idx="2962">11.88448902</cx:pt>
          <cx:pt idx="2963">11.127262979999999</cx:pt>
          <cx:pt idx="2964">12.301155530000001</cx:pt>
          <cx:pt idx="2965">10.849337090000001</cx:pt>
          <cx:pt idx="2966">11.45105006</cx:pt>
          <cx:pt idx="2967">11.23848862</cx:pt>
          <cx:pt idx="2968">11.894780709999999</cx:pt>
          <cx:pt idx="2969">11.8018193</cx:pt>
          <cx:pt idx="2970">11.775289730000001</cx:pt>
          <cx:pt idx="2971">11.849397700000001</cx:pt>
          <cx:pt idx="2972">10.38899537</cx:pt>
          <cx:pt idx="2973">12.04649058</cx:pt>
          <cx:pt idx="2974">11.863582340000001</cx:pt>
          <cx:pt idx="2975">11.034889659999999</cx:pt>
          <cx:pt idx="2976">12.456831360000001</cx:pt>
          <cx:pt idx="2977">11.8277362</cx:pt>
          <cx:pt idx="2978">11.111701350000001</cx:pt>
          <cx:pt idx="2979">11.635143100000001</cx:pt>
          <cx:pt idx="2980">11.813030060000001</cx:pt>
          <cx:pt idx="2981">12.341477279999999</cx:pt>
          <cx:pt idx="2982">11.99535161</cx:pt>
          <cx:pt idx="2983">11.177452730000001</cx:pt>
          <cx:pt idx="2984">11.813030060000001</cx:pt>
          <cx:pt idx="2985">11.9316358</cx:pt>
          <cx:pt idx="2986">11.589886509999999</cx:pt>
          <cx:pt idx="2987">11.21182037</cx:pt>
          <cx:pt idx="2988">12.06104687</cx:pt>
          <cx:pt idx="2989">11.90496755</cx:pt>
          <cx:pt idx="2990">11.29601246</cx:pt>
          <cx:pt idx="2991">11.813030060000001</cx:pt>
          <cx:pt idx="2992">11.429543860000001</cx:pt>
          <cx:pt idx="2993">11.69524702</cx:pt>
          <cx:pt idx="2994">10.95954023</cx:pt>
          <cx:pt idx="2995">11.270853900000001</cx:pt>
          <cx:pt idx="2996">12.18584443</cx:pt>
          <cx:pt idx="2997">11.27720313</cx:pt>
          <cx:pt idx="2998">10.858999000000001</cx:pt>
          <cx:pt idx="2999">11.707669539999999</cx:pt>
          <cx:pt idx="3000">11.775289730000001</cx:pt>
          <cx:pt idx="3001">12.345834590000001</cx:pt>
          <cx:pt idx="3002">11.678439900000001</cx:pt>
          <cx:pt idx="3003">12.23076526</cx:pt>
          <cx:pt idx="3004">12.220961259999999</cx:pt>
          <cx:pt idx="3005">12.3779229</cx:pt>
          <cx:pt idx="3006">10.81977828</cx:pt>
          <cx:pt idx="3007">11.61728548</cx:pt>
          <cx:pt idx="3008">11.349818129999999</cx:pt>
          <cx:pt idx="3009">11.461579540000001</cx:pt>
          <cx:pt idx="3010">11.149082030000001</cx:pt>
          <cx:pt idx="3011">11.73566894</cx:pt>
          <cx:pt idx="3012">11.9476257</cx:pt>
          <cx:pt idx="3013">12.01370075</cx:pt>
          <cx:pt idx="3014">11.661345470000001</cx:pt>
          <cx:pt idx="3015">11.55933184</cx:pt>
          <cx:pt idx="3016">11.79433792</cx:pt>
          <cx:pt idx="3017">12.3883942</cx:pt>
          <cx:pt idx="3018">11.37899399</cx:pt>
          <cx:pt idx="3019">10.341742480000001</cx:pt>
          <cx:pt idx="3020">10.905038129999999</cx:pt>
          <cx:pt idx="3021">11.98601807</cx:pt>
          <cx:pt idx="3022">11.1844214</cx:pt>
          <cx:pt idx="3023">10.98529272</cx:pt>
          <cx:pt idx="3024">11.951148140000001</cx:pt>
          <cx:pt idx="3025">12.23076526</cx:pt>
          <cx:pt idx="3026">10.609057249999999</cx:pt>
          <cx:pt idx="3027">11.552146179999999</cx:pt>
          <cx:pt idx="3028">11.73202083</cx:pt>
          <cx:pt idx="3029">11.461579540000001</cx:pt>
          <cx:pt idx="3030">11.313864580000001</cx:pt>
          <cx:pt idx="3031">11.50236995</cx:pt>
          <cx:pt idx="3032">11.461105720000001</cx:pt>
          <cx:pt idx="3033">11.66886027</cx:pt>
          <cx:pt idx="3034">10.308952659999999</cx:pt>
          <cx:pt idx="3035">11.552146179999999</cx:pt>
          <cx:pt idx="3036">12.18049839</cx:pt>
          <cx:pt idx="3037">10.126631100000001</cx:pt>
          <cx:pt idx="3038">12.42901618</cx:pt>
          <cx:pt idx="3039">11.884144129999999</cx:pt>
          <cx:pt idx="3040">11.72803684</cx:pt>
          <cx:pt idx="3041">11.407564949999999</cx:pt>
          <cx:pt idx="3042">12.341477279999999</cx:pt>
          <cx:pt idx="3043">12.345834590000001</cx:pt>
          <cx:pt idx="3044">11.250911139999999</cx:pt>
          <cx:pt idx="3045">11.28978191</cx:pt>
          <cx:pt idx="3046">11.48760766</cx:pt>
          <cx:pt idx="3047">11.715866309999999</cx:pt>
          <cx:pt idx="3048">11.395829689999999</cx:pt>
          <cx:pt idx="3049">10.505067540000001</cx:pt>
          <cx:pt idx="3050">11.251560700000001</cx:pt>
          <cx:pt idx="3051">9.6677652189999996</cx:pt>
          <cx:pt idx="3052">11.0744205</cx:pt>
          <cx:pt idx="3053">11.12652742</cx:pt>
          <cx:pt idx="3054">11.77525127</cx:pt>
          <cx:pt idx="3055">11.91839057</cx:pt>
          <cx:pt idx="3056">11.72803684</cx:pt>
          <cx:pt idx="3057">11.65268741</cx:pt>
          <cx:pt idx="3058">10.98529272</cx:pt>
          <cx:pt idx="3059">11.127262979999999</cx:pt>
          <cx:pt idx="3060">11.76368418</cx:pt>
          <cx:pt idx="3061">11.3736634</cx:pt>
          <cx:pt idx="3062">11.65268741</cx:pt>
          <cx:pt idx="3063">9.1590470780000004</cx:pt>
          <cx:pt idx="3064">11.65268741</cx:pt>
          <cx:pt idx="3065">10.896739330000001</cx:pt>
          <cx:pt idx="3066">10.95954023</cx:pt>
          <cx:pt idx="3067">12.180754840000001</cx:pt>
          <cx:pt idx="3068">10.30878598</cx:pt>
          <cx:pt idx="3069">11.81265962</cx:pt>
          <cx:pt idx="3070">11.7733648</cx:pt>
          <cx:pt idx="3071">11.2835123</cx:pt>
          <cx:pt idx="3072">11.951148140000001</cx:pt>
          <cx:pt idx="3073">11.69524702</cx:pt>
          <cx:pt idx="3074">11.849397700000001</cx:pt>
          <cx:pt idx="3075">11.648330100000001</cx:pt>
          <cx:pt idx="3076">10.63344871</cx:pt>
          <cx:pt idx="3077">9.8521942580000008</cx:pt>
          <cx:pt idx="3078">11.73606902</cx:pt>
          <cx:pt idx="3079">10.491274219999999</cx:pt>
          <cx:pt idx="3080">11.00126616</cx:pt>
          <cx:pt idx="3081">11.1844214</cx:pt>
          <cx:pt idx="3082">11.775289730000001</cx:pt>
          <cx:pt idx="3083">11.00209984</cx:pt>
          <cx:pt idx="3084">11.69524702</cx:pt>
          <cx:pt idx="3085">9.3926619290000009</cx:pt>
          <cx:pt idx="3086">11.289156719999999</cx:pt>
          <cx:pt idx="3087">11.112447899999999</cx:pt>
          <cx:pt idx="3088">12.12540474</cx:pt>
          <cx:pt idx="3089">11.73606902</cx:pt>
          <cx:pt idx="3090">11.28978191</cx:pt>
          <cx:pt idx="3091">11.332601909999999</cx:pt>
          <cx:pt idx="3092">11.461579540000001</cx:pt>
          <cx:pt idx="3093">12.37412623</cx:pt>
          <cx:pt idx="3094">10.83958091</cx:pt>
          <cx:pt idx="3095">11.65702581</cx:pt>
          <cx:pt idx="3096">10.82077778</cx:pt>
          <cx:pt idx="3097">11.289156719999999</cx:pt>
          <cx:pt idx="3098">11.407009240000001</cx:pt>
          <cx:pt idx="3099">12.01370075</cx:pt>
          <cx:pt idx="3100">11.630708500000001</cx:pt>
          <cx:pt idx="3101">11.719939630000001</cx:pt>
          <cx:pt idx="3102">11.849397700000001</cx:pt>
          <cx:pt idx="3103">11.51242534</cx:pt>
          <cx:pt idx="3104">11.775289730000001</cx:pt>
          <cx:pt idx="3105">12.0493896</cx:pt>
          <cx:pt idx="3106">11.141861779999999</cx:pt>
          <cx:pt idx="3107">12.055249760000001</cx:pt>
          <cx:pt idx="3108">11.066638360000001</cx:pt>
          <cx:pt idx="3109">11.00126616</cx:pt>
          <cx:pt idx="3110">11.00126616</cx:pt>
          <cx:pt idx="3111">11.99843328</cx:pt>
          <cx:pt idx="3112">11.65268741</cx:pt>
          <cx:pt idx="3113">11.970350310000001</cx:pt>
          <cx:pt idx="3114">11.63955812</cx:pt>
          <cx:pt idx="3115">10.95954023</cx:pt>
          <cx:pt idx="3116">10.950718820000001</cx:pt>
          <cx:pt idx="3117">11.87756858</cx:pt>
          <cx:pt idx="3118">12.38002595</cx:pt>
          <cx:pt idx="3119">11.31447453</cx:pt>
          <cx:pt idx="3120">11.54005413</cx:pt>
          <cx:pt idx="3121">9.5819039279999991</cx:pt>
          <cx:pt idx="3122">10.98529272</cx:pt>
          <cx:pt idx="3123">11.85651517</cx:pt>
          <cx:pt idx="3124">11.775289730000001</cx:pt>
          <cx:pt idx="3125">11.630708500000001</cx:pt>
          <cx:pt idx="3126">11.621779869999999</cx:pt>
          <cx:pt idx="3127">12.10071213</cx:pt>
          <cx:pt idx="3128">11.19134184</cx:pt>
          <cx:pt idx="3129">11.60823564</cx:pt>
          <cx:pt idx="3130">11.669929209999999</cx:pt>
          <cx:pt idx="3131">12.07254125</cx:pt>
          <cx:pt idx="3132">11.775289730000001</cx:pt>
          <cx:pt idx="3133">12.10071213</cx:pt>
          <cx:pt idx="3134">11.37899399</cx:pt>
          <cx:pt idx="3135">11.898187869999999</cx:pt>
          <cx:pt idx="3136">11.5228758</cx:pt>
          <cx:pt idx="3137">11.39639165</cx:pt>
          <cx:pt idx="3138">11.81930661</cx:pt>
          <cx:pt idx="3139">10.950718820000001</cx:pt>
          <cx:pt idx="3140">10.993731589999999</cx:pt>
          <cx:pt idx="3141">9.7981270370000004</cx:pt>
          <cx:pt idx="3142">11.73606902</cx:pt>
          <cx:pt idx="3143">10.6454249</cx:pt>
          <cx:pt idx="3144">12.487485100000001</cx:pt>
          <cx:pt idx="3145">12.15451616</cx:pt>
          <cx:pt idx="3146">11.813030060000001</cx:pt>
          <cx:pt idx="3147">11.49781183</cx:pt>
          <cx:pt idx="3148">10.668955390000001</cx:pt>
          <cx:pt idx="3149">11.141861779999999</cx:pt>
          <cx:pt idx="3150">11.77525127</cx:pt>
          <cx:pt idx="3151">12.50617724</cx:pt>
          <cx:pt idx="3152">11.225243389999999</cx:pt>
          <cx:pt idx="3153">11.66886027</cx:pt>
          <cx:pt idx="3154">12.18049839</cx:pt>
          <cx:pt idx="3155">12.296827009999999</cx:pt>
          <cx:pt idx="3156">11.661345470000001</cx:pt>
          <cx:pt idx="3157">11.461579540000001</cx:pt>
          <cx:pt idx="3158">11.813030060000001</cx:pt>
          <cx:pt idx="3159">11.08214255</cx:pt>
          <cx:pt idx="3160">11.32055357</cx:pt>
          <cx:pt idx="3161">11.849397700000001</cx:pt>
          <cx:pt idx="3162">12.22563014</cx:pt>
          <cx:pt idx="3163">11.69524702</cx:pt>
          <cx:pt idx="3164">9.6485953030000005</cx:pt>
          <cx:pt idx="3165">12.22563014</cx:pt>
          <cx:pt idx="3166">12.043259559999999</cx:pt>
          <cx:pt idx="3167">11.32055357</cx:pt>
          <cx:pt idx="3168">11.73566894</cx:pt>
          <cx:pt idx="3169">11.289156719999999</cx:pt>
          <cx:pt idx="3170">11.28036269</cx:pt>
          <cx:pt idx="3171">10.668955390000001</cx:pt>
          <cx:pt idx="3172">12.15477935</cx:pt>
          <cx:pt idx="3173">11.58524613</cx:pt>
          <cx:pt idx="3174">11.440354770000001</cx:pt>
          <cx:pt idx="3175">10.799575580000001</cx:pt>
          <cx:pt idx="3176">10.238172479999999</cx:pt>
          <cx:pt idx="3177">10.69194491</cx:pt>
          <cx:pt idx="3178">11.60823564</cx:pt>
          <cx:pt idx="3179">11.73566894</cx:pt>
          <cx:pt idx="3180">12.10625231</cx:pt>
          <cx:pt idx="3181">11.91839057</cx:pt>
          <cx:pt idx="3182">10.86856845</cx:pt>
          <cx:pt idx="3183">10.37349118</cx:pt>
          <cx:pt idx="3184">12.055249760000001</cx:pt>
          <cx:pt idx="3185">11.198214719999999</cx:pt>
          <cx:pt idx="3186">12.47990931</cx:pt>
          <cx:pt idx="3187">11.251560700000001</cx:pt>
          <cx:pt idx="3188">10.70324447</cx:pt>
          <cx:pt idx="3189">11.35040654</cx:pt>
          <cx:pt idx="3190">11.7829526</cx:pt>
          <cx:pt idx="3191">10.95954023</cx:pt>
          <cx:pt idx="3192">10.81877778</cx:pt>
          <cx:pt idx="3193">11.251560700000001</cx:pt>
          <cx:pt idx="3194">12.013397680000001</cx:pt>
          <cx:pt idx="3195">10.668955390000001</cx:pt>
          <cx:pt idx="3196">12.07254125</cx:pt>
          <cx:pt idx="3197">9.8812419439999992</cx:pt>
          <cx:pt idx="3198">10.59663473</cx:pt>
          <cx:pt idx="3199">11.71177632</cx:pt>
          <cx:pt idx="3200">11.775289730000001</cx:pt>
          <cx:pt idx="3201">11.7829526</cx:pt>
          <cx:pt idx="3202">11.350347709999999</cx:pt>
          <cx:pt idx="3203">11.46163217</cx:pt>
          <cx:pt idx="3204">11.08214255</cx:pt>
          <cx:pt idx="3205">11.83497273</cx:pt>
          <cx:pt idx="3206">11.93816052</cx:pt>
          <cx:pt idx="3207">11.472051390000001</cx:pt>
          <cx:pt idx="3208">11.982929090000001</cx:pt>
          <cx:pt idx="3209">11.845819880000001</cx:pt>
          <cx:pt idx="3210">11.251560700000001</cx:pt>
          <cx:pt idx="3211">10.73639668</cx:pt>
          <cx:pt idx="3212">11.00209984</cx:pt>
          <cx:pt idx="3213">12.08953883</cx:pt>
          <cx:pt idx="3214">11.904629659999999</cx:pt>
          <cx:pt idx="3215">11.56171563</cx:pt>
          <cx:pt idx="3216">11.313864580000001</cx:pt>
          <cx:pt idx="3217">12.11176197</cx:pt>
          <cx:pt idx="3218">11.65268741</cx:pt>
          <cx:pt idx="3219">12.18049839</cx:pt>
          <cx:pt idx="3220">11.775289730000001</cx:pt>
          <cx:pt idx="3221">11.407564949999999</cx:pt>
          <cx:pt idx="3222">11.349818129999999</cx:pt>
          <cx:pt idx="3223">11.51292546</cx:pt>
          <cx:pt idx="3224">11.3736634</cx:pt>
          <cx:pt idx="3225">11.35627165</cx:pt>
          <cx:pt idx="3226">11.863582340000001</cx:pt>
          <cx:pt idx="3227">12.07254125</cx:pt>
          <cx:pt idx="3228">11.225243389999999</cx:pt>
          <cx:pt idx="3229">10.47728798</cx:pt>
          <cx:pt idx="3230">11.571194370000001</cx:pt>
          <cx:pt idx="3231">12.01370075</cx:pt>
          <cx:pt idx="3232">11.775289730000001</cx:pt>
          <cx:pt idx="3233">10.768484989999999</cx:pt>
          <cx:pt idx="3234">11.29601246</cx:pt>
          <cx:pt idx="3235">11.678439900000001</cx:pt>
          <cx:pt idx="3236">11.8277362</cx:pt>
          <cx:pt idx="3237">11.21182037</cx:pt>
          <cx:pt idx="3238">12.873902019999999</cx:pt>
          <cx:pt idx="3239">11.21182037</cx:pt>
          <cx:pt idx="3240">11.11988288</cx:pt>
          <cx:pt idx="3241">10.37349118</cx:pt>
          <cx:pt idx="3242">11.35627165</cx:pt>
          <cx:pt idx="3243">11.46163217</cx:pt>
          <cx:pt idx="3244">11.7977284</cx:pt>
          <cx:pt idx="3245">11.08214255</cx:pt>
          <cx:pt idx="3246">11.747997590000001</cx:pt>
          <cx:pt idx="3247">11.678439900000001</cx:pt>
          <cx:pt idx="3248">11.21182037</cx:pt>
          <cx:pt idx="3249">11.72803684</cx:pt>
          <cx:pt idx="3250">11.85651517</cx:pt>
          <cx:pt idx="3251">12.1281111</cx:pt>
          <cx:pt idx="3252">12.07254125</cx:pt>
          <cx:pt idx="3253">10.59538395</cx:pt>
          <cx:pt idx="3254">11.9511804</cx:pt>
          <cx:pt idx="3255">11.571194370000001</cx:pt>
          <cx:pt idx="3256">11.88448902</cx:pt>
          <cx:pt idx="3257">11.112447899999999</cx:pt>
          <cx:pt idx="3258">11.73606902</cx:pt>
          <cx:pt idx="3259">10.126631100000001</cx:pt>
          <cx:pt idx="3260">11.719939630000001</cx:pt>
          <cx:pt idx="3261">11.73606902</cx:pt>
          <cx:pt idx="3262">12.328290279999999</cx:pt>
          <cx:pt idx="3263">11.91839057</cx:pt>
          <cx:pt idx="3264">10.59538395</cx:pt>
          <cx:pt idx="3265">11.661345470000001</cx:pt>
          <cx:pt idx="3266">11.35040654</cx:pt>
          <cx:pt idx="3267">11.73602902</cx:pt>
          <cx:pt idx="3268">11.69107165</cx:pt>
          <cx:pt idx="3269">10.57131693</cx:pt>
          <cx:pt idx="3270">11.121363260000001</cx:pt>
          <cx:pt idx="3271">10.668955390000001</cx:pt>
          <cx:pt idx="3272">11.82041016</cx:pt>
          <cx:pt idx="3273">11.69524702</cx:pt>
          <cx:pt idx="3274">9.7981270370000004</cx:pt>
          <cx:pt idx="3275">11.661345470000001</cx:pt>
          <cx:pt idx="3276">11.60823564</cx:pt>
          <cx:pt idx="3277">11.461579540000001</cx:pt>
          <cx:pt idx="3278">11.350347709999999</cx:pt>
          <cx:pt idx="3279">11.72803684</cx:pt>
          <cx:pt idx="3280">11.719939630000001</cx:pt>
          <cx:pt idx="3281">11.54005413</cx:pt>
          <cx:pt idx="3282">10.69194491</cx:pt>
          <cx:pt idx="3283">11.08214255</cx:pt>
          <cx:pt idx="3284">11.407564949999999</cx:pt>
          <cx:pt idx="3285">11.46163217</cx:pt>
          <cx:pt idx="3286">11.461579540000001</cx:pt>
          <cx:pt idx="3287">12.23076526</cx:pt>
          <cx:pt idx="3288">11.527814080000001</cx:pt>
          <cx:pt idx="3289">11.849397700000001</cx:pt>
          <cx:pt idx="3290">11.034889659999999</cx:pt>
          <cx:pt idx="3291">11.56171563</cx:pt>
          <cx:pt idx="3292">10.308952659999999</cx:pt>
          <cx:pt idx="3293">12.899207329999999</cx:pt>
          <cx:pt idx="3294">12.15477935</cx:pt>
          <cx:pt idx="3295">10.933106970000001</cx:pt>
          <cx:pt idx="3296">11.552146179999999</cx:pt>
          <cx:pt idx="3297">12.30138283</cx:pt>
          <cx:pt idx="3298">11.407564949999999</cx:pt>
          <cx:pt idx="3299">11.54005413</cx:pt>
          <cx:pt idx="3300">10.203406940000001</cx:pt>
          <cx:pt idx="3301">11.552146179999999</cx:pt>
          <cx:pt idx="3302">10.58405595</cx:pt>
          <cx:pt idx="3303">11.00209984</cx:pt>
          <cx:pt idx="3304">11.73606902</cx:pt>
          <cx:pt idx="3305">11.544908510000001</cx:pt>
          <cx:pt idx="3306">12.19602231</cx:pt>
          <cx:pt idx="3307">11.715866309999999</cx:pt>
          <cx:pt idx="3308">11.46163217</cx:pt>
          <cx:pt idx="3309">12.456831360000001</cx:pt>
          <cx:pt idx="3310">11.35040654</cx:pt>
          <cx:pt idx="3311">11.2245765</cx:pt>
          <cx:pt idx="3312">10.491274219999999</cx:pt>
          <cx:pt idx="3313">13.384727639999999</cx:pt>
          <cx:pt idx="3314">11.755871640000001</cx:pt>
          <cx:pt idx="3315">11.10495723</cx:pt>
          <cx:pt idx="3316">11.81299302</cx:pt>
          <cx:pt idx="3317">10.77895629</cx:pt>
          <cx:pt idx="3318">11.694830270000001</cx:pt>
          <cx:pt idx="3319">12.10071213</cx:pt>
          <cx:pt idx="3320">11.84904049</cx:pt>
          <cx:pt idx="3321">10.714306649999999</cx:pt>
          <cx:pt idx="3322">11.67419361</cx:pt>
          <cx:pt idx="3323">12.577636200000001</cx:pt>
          <cx:pt idx="3324">10.54534144</cx:pt>
          <cx:pt idx="3325">10.81977828</cx:pt>
          <cx:pt idx="3326">10.799575580000001</cx:pt>
          <cx:pt idx="3327">12.15477935</cx:pt>
          <cx:pt idx="3328">11.46163217</cx:pt>
          <cx:pt idx="3329">10.756838480000001</cx:pt>
          <cx:pt idx="3330">11.78676213</cx:pt>
          <cx:pt idx="3331">11.337976660000001</cx:pt>
          <cx:pt idx="3332">11.49267174</cx:pt>
          <cx:pt idx="3333">11.65268741</cx:pt>
          <cx:pt idx="3334">11.06656023</cx:pt>
          <cx:pt idx="3335">11.775289730000001</cx:pt>
          <cx:pt idx="3336">12.323855679999999</cx:pt>
          <cx:pt idx="3337">9.7981270370000004</cx:pt>
          <cx:pt idx="3338">12.524526379999999</cx:pt>
          <cx:pt idx="3339">11.066638360000001</cx:pt>
          <cx:pt idx="3340">11.3083583</cx:pt>
          <cx:pt idx="3341">11.69107165</cx:pt>
          <cx:pt idx="3342">11.46163217</cx:pt>
          <cx:pt idx="3343">11.0744205</cx:pt>
          <cx:pt idx="3344">11.215193060000001</cx:pt>
          <cx:pt idx="3345">11.83500896</cx:pt>
          <cx:pt idx="3346">11.08214255</cx:pt>
          <cx:pt idx="3347">10.518673189999999</cx:pt>
          <cx:pt idx="3348">11.621779869999999</cx:pt>
          <cx:pt idx="3349">10.65725935</cx:pt>
          <cx:pt idx="3350">11.69107165</cx:pt>
          <cx:pt idx="3351">10.448714600000001</cx:pt>
          <cx:pt idx="3352">11.73606902</cx:pt>
          <cx:pt idx="3353">10.74720759</cx:pt>
          <cx:pt idx="3354">12.248892639999999</cx:pt>
          <cx:pt idx="3355">11.32055357</cx:pt>
          <cx:pt idx="3356">12.40899308</cx:pt>
          <cx:pt idx="3357">10.799575580000001</cx:pt>
          <cx:pt idx="3358">10.404262839999999</cx:pt>
          <cx:pt idx="3359">12.10071213</cx:pt>
          <cx:pt idx="3360">11.225243389999999</cx:pt>
          <cx:pt idx="3361">11.77143616</cx:pt>
          <cx:pt idx="3362">11.84904049</cx:pt>
          <cx:pt idx="3363">11.2185544</cx:pt>
          <cx:pt idx="3364">12.30138283</cx:pt>
          <cx:pt idx="3365">11.37939407</cx:pt>
          <cx:pt idx="3366">11.74403719</cx:pt>
          <cx:pt idx="3367">10.308952659999999</cx:pt>
          <cx:pt idx="3368">11.91839057</cx:pt>
          <cx:pt idx="3369">11.842229209999999</cx:pt>
          <cx:pt idx="3370">11.73606902</cx:pt>
          <cx:pt idx="3371">13.652991630000001</cx:pt>
          <cx:pt idx="3372">11.09741002</cx:pt>
          <cx:pt idx="3373">11.251560700000001</cx:pt>
          <cx:pt idx="3374">11.849397700000001</cx:pt>
          <cx:pt idx="3375">12.336662219999999</cx:pt>
          <cx:pt idx="3376">12.254862810000001</cx:pt>
          <cx:pt idx="3377">12.043259559999999</cx:pt>
          <cx:pt idx="3378">11.944707879999999</cx:pt>
          <cx:pt idx="3379">10.799575580000001</cx:pt>
          <cx:pt idx="3380">11.72803684</cx:pt>
          <cx:pt idx="3381">11.02679245</cx:pt>
          <cx:pt idx="3382">11.49776106</cx:pt>
          <cx:pt idx="3383">11.75194237</cx:pt>
          <cx:pt idx="3384">11.944707879999999</cx:pt>
          <cx:pt idx="3385">11.88448902</cx:pt>
          <cx:pt idx="3386">12.487485100000001</cx:pt>
          <cx:pt idx="3387">11.69520535</cx:pt>
          <cx:pt idx="3388">11.99535161</cx:pt>
          <cx:pt idx="3389">11.46426029</cx:pt>
          <cx:pt idx="3390">11.314413549999999</cx:pt>
          <cx:pt idx="3391">11.58524613</cx:pt>
          <cx:pt idx="3392">12.4292122</cx:pt>
          <cx:pt idx="3393">11.75194237</cx:pt>
          <cx:pt idx="3394">10.46310334</cx:pt>
          <cx:pt idx="3395">11.90496755</cx:pt>
          <cx:pt idx="3396">11.69524702</cx:pt>
          <cx:pt idx="3397">11.661345470000001</cx:pt>
          <cx:pt idx="3398">10.532096210000001</cx:pt>
          <cx:pt idx="3399">11.65268741</cx:pt>
          <cx:pt idx="3400">12.165250650000001</cx:pt>
          <cx:pt idx="3401">11.58524613</cx:pt>
          <cx:pt idx="3402">11.84904049</cx:pt>
          <cx:pt idx="3403">10.27505111</cx:pt>
          <cx:pt idx="3404">12.77138645</cx:pt>
          <cx:pt idx="3405">11.64395373</cx:pt>
          <cx:pt idx="3406">11.385092090000001</cx:pt>
          <cx:pt idx="3407">10.55841352</cx:pt>
          <cx:pt idx="3408">12.487485100000001</cx:pt>
          <cx:pt idx="3409">11.51292546</cx:pt>
          <cx:pt idx="3410">11.43496392</cx:pt>
          <cx:pt idx="3411">11.28978191</cx:pt>
          <cx:pt idx="3412">11.00126616</cx:pt>
          <cx:pt idx="3413">12.043259559999999</cx:pt>
          <cx:pt idx="3414">12.28765263</cx:pt>
          <cx:pt idx="3415">11.05089001</cx:pt>
          <cx:pt idx="3416">11.897847670000001</cx:pt>
          <cx:pt idx="3417">12.11176197</cx:pt>
          <cx:pt idx="3418">12.122691039999999</cx:pt>
          <cx:pt idx="3419">11.87475212</cx:pt>
          <cx:pt idx="3420">11.80559508</cx:pt>
          <cx:pt idx="3421">12.577636200000001</cx:pt>
          <cx:pt idx="3422">12.019743070000001</cx:pt>
          <cx:pt idx="3423">11.7829526</cx:pt>
          <cx:pt idx="3424">12.15477935</cx:pt>
          <cx:pt idx="3425">11.91839057</cx:pt>
          <cx:pt idx="3426">11.982929090000001</cx:pt>
          <cx:pt idx="3427">11.60823564</cx:pt>
          <cx:pt idx="3428">12.487485100000001</cx:pt>
          <cx:pt idx="3429">12.682151530000001</cx:pt>
          <cx:pt idx="3430">9.9034875529999997</cx:pt>
          <cx:pt idx="3431">10.799575580000001</cx:pt>
          <cx:pt idx="3432">11.461579540000001</cx:pt>
          <cx:pt idx="3433">11.71177632</cx:pt>
          <cx:pt idx="3434">11.73602902</cx:pt>
          <cx:pt idx="3435">11.11988288</cx:pt>
          <cx:pt idx="3436">11.225243389999999</cx:pt>
          <cx:pt idx="3437">11.33857208</cx:pt>
          <cx:pt idx="3438">11.73606902</cx:pt>
          <cx:pt idx="3439">12.180754840000001</cx:pt>
          <cx:pt idx="3440">10.70324447</cx:pt>
          <cx:pt idx="3441">11.91839057</cx:pt>
          <cx:pt idx="3442">10.57131693</cx:pt>
          <cx:pt idx="3443">11.813030060000001</cx:pt>
          <cx:pt idx="3444">10.77895629</cx:pt>
          <cx:pt idx="3445">12.01124319</cx:pt>
          <cx:pt idx="3446">12.15477935</cx:pt>
          <cx:pt idx="3447">12.27839331</cx:pt>
          <cx:pt idx="3448">11.9511804</cx:pt>
          <cx:pt idx="3449">11.589886509999999</cx:pt>
          <cx:pt idx="3450">12.487485100000001</cx:pt>
          <cx:pt idx="3451">10.46310334</cx:pt>
          <cx:pt idx="3452">13.122363379999999</cx:pt>
          <cx:pt idx="3453">11.813030060000001</cx:pt>
          <cx:pt idx="3454">11.32659589</cx:pt>
          <cx:pt idx="3455">11.43496392</cx:pt>
          <cx:pt idx="3456">11.661345470000001</cx:pt>
          <cx:pt idx="3457">11.65268741</cx:pt>
          <cx:pt idx="3458">11.43496392</cx:pt>
          <cx:pt idx="3459">11.12652742</cx:pt>
          <cx:pt idx="3460">11.73606902</cx:pt>
          <cx:pt idx="3461">11.581518259999999</cx:pt>
          <cx:pt idx="3462">12.58450908</cx:pt>
          <cx:pt idx="3463">12.456831360000001</cx:pt>
          <cx:pt idx="3464">10.714417770000001</cx:pt>
          <cx:pt idx="3465">11.15625052</cx:pt>
          <cx:pt idx="3466">11.83500896</cx:pt>
          <cx:pt idx="3467">11.8277362</cx:pt>
          <cx:pt idx="3468">11.982929090000001</cx:pt>
          <cx:pt idx="3469">11.863582340000001</cx:pt>
          <cx:pt idx="3470">10.20359214</cx:pt>
          <cx:pt idx="3471">12.15477935</cx:pt>
          <cx:pt idx="3472">11.952792000000001</cx:pt>
          <cx:pt idx="3473">9.2103403719999992</cx:pt>
          <cx:pt idx="3474">11.09741002</cx:pt>
          <cx:pt idx="3475">9.9868171599999993</cx:pt>
          <cx:pt idx="3476">11.56171563</cx:pt>
          <cx:pt idx="3477">12.05815252</cx:pt>
          <cx:pt idx="3478">12.114505449999999</cx:pt>
          <cx:pt idx="3479">12.133501949999999</cx:pt>
          <cx:pt idx="3480">10.59663473</cx:pt>
          <cx:pt idx="3481">11.715866309999999</cx:pt>
          <cx:pt idx="3482">10.91508846</cx:pt>
          <cx:pt idx="3483">12.180754840000001</cx:pt>
          <cx:pt idx="3484">10.668955390000001</cx:pt>
          <cx:pt idx="3485">10.668955390000001</cx:pt>
          <cx:pt idx="3486">12.01370075</cx:pt>
          <cx:pt idx="3487">10.668955390000001</cx:pt>
          <cx:pt idx="3488">10.491274219999999</cx:pt>
          <cx:pt idx="3489">11.842229209999999</cx:pt>
          <cx:pt idx="3490">10.16585182</cx:pt>
          <cx:pt idx="3491">13.081541380000001</cx:pt>
          <cx:pt idx="3492">10.57131693</cx:pt>
          <cx:pt idx="3493">11.51292546</cx:pt>
          <cx:pt idx="3494">11.870599909999999</cx:pt>
          <cx:pt idx="3495">11.60823564</cx:pt>
          <cx:pt idx="3496">9.8586993700000001</cx:pt>
          <cx:pt idx="3497">10.544024780000001</cx:pt>
          <cx:pt idx="3498">12.072512680000001</cx:pt>
          <cx:pt idx="3499">10.91508846</cx:pt>
          <cx:pt idx="3500">12.154753039999999</cx:pt>
          <cx:pt idx="3501">11.492722759999999</cx:pt>
          <cx:pt idx="3502">11.589886509999999</cx:pt>
          <cx:pt idx="3503">11.532728090000001</cx:pt>
          <cx:pt idx="3504">10.94992897</cx:pt>
          <cx:pt idx="3505">10.83958091</cx:pt>
          <cx:pt idx="3506">11.5228758</cx:pt>
          <cx:pt idx="3507">11.066638360000001</cx:pt>
          <cx:pt idx="3508">11.00209984</cx:pt>
          <cx:pt idx="3509">11.69520535</cx:pt>
          <cx:pt idx="3510">11.46163217</cx:pt>
          <cx:pt idx="3511">11.24504602</cx:pt>
          <cx:pt idx="3512">10.27505111</cx:pt>
          <cx:pt idx="3513">11.350347709999999</cx:pt>
          <cx:pt idx="3514">11.12652742</cx:pt>
          <cx:pt idx="3515">11.35040654</cx:pt>
          <cx:pt idx="3516">11.82041016</cx:pt>
          <cx:pt idx="3517">11.842229209999999</cx:pt>
          <cx:pt idx="3518">11.461579540000001</cx:pt>
          <cx:pt idx="3519">11.694830270000001</cx:pt>
          <cx:pt idx="3520">10.96733585</cx:pt>
          <cx:pt idx="3521">11.951148140000001</cx:pt>
          <cx:pt idx="3522">10.7254676</cx:pt>
          <cx:pt idx="3523">10.46310334</cx:pt>
          <cx:pt idx="3524">11.65268741</cx:pt>
          <cx:pt idx="3525">12.055249760000001</cx:pt>
          <cx:pt idx="3526">9.1590470780000004</cx:pt>
          <cx:pt idx="3527">10.905038129999999</cx:pt>
          <cx:pt idx="3528">11.034889659999999</cx:pt>
          <cx:pt idx="3529">11.73602902</cx:pt>
          <cx:pt idx="3530">11.775289730000001</cx:pt>
          <cx:pt idx="3531">11.727633539999999</cx:pt>
          <cx:pt idx="3532">11.91839057</cx:pt>
          <cx:pt idx="3533">11.081373019999999</cx:pt>
          <cx:pt idx="3534">12.01124319</cx:pt>
          <cx:pt idx="3535">11.68687877</cx:pt>
          <cx:pt idx="3536">11.362044429999999</cx:pt>
          <cx:pt idx="3537">11.27720313</cx:pt>
          <cx:pt idx="3538">11.88445454</cx:pt>
          <cx:pt idx="3539">11.23848862</cx:pt>
          <cx:pt idx="3540">11.60823564</cx:pt>
          <cx:pt idx="3541">12.0314216</cx:pt>
          <cx:pt idx="3542">11.626254149999999</cx:pt>
          <cx:pt idx="3543">11.35040654</cx:pt>
          <cx:pt idx="3544">11.91839057</cx:pt>
          <cx:pt idx="3545">12.59473064</cx:pt>
          <cx:pt idx="3546">11.669886480000001</cx:pt>
          <cx:pt idx="3547">11.407564949999999</cx:pt>
          <cx:pt idx="3548">11.65268741</cx:pt>
          <cx:pt idx="3549">11.00126616</cx:pt>
          <cx:pt idx="3550">12.30138283</cx:pt>
          <cx:pt idx="3551">11.75194237</cx:pt>
          <cx:pt idx="3552">12.72783821</cx:pt>
          <cx:pt idx="3553">10.46310334</cx:pt>
          <cx:pt idx="3554">10.34977466</cx:pt>
          <cx:pt idx="3555">12.971540490000001</cx:pt>
          <cx:pt idx="3556">13.384727639999999</cx:pt>
          <cx:pt idx="3557">12.345834590000001</cx:pt>
          <cx:pt idx="3558">11.65268741</cx:pt>
          <cx:pt idx="3559">11.1844214</cx:pt>
          <cx:pt idx="3560">10.81977828</cx:pt>
          <cx:pt idx="3561">11.694830270000001</cx:pt>
          <cx:pt idx="3562">10.150347630000001</cx:pt>
          <cx:pt idx="3563">11.91839057</cx:pt>
          <cx:pt idx="3564">10.95954023</cx:pt>
          <cx:pt idx="3565">11.9476257</cx:pt>
          <cx:pt idx="3566">12.323855679999999</cx:pt>
          <cx:pt idx="3567">11.31447453</cx:pt>
          <cx:pt idx="3568">11.21182037</cx:pt>
          <cx:pt idx="3569">10.38899537</cx:pt>
          <cx:pt idx="3570">11.96718074</cx:pt>
          <cx:pt idx="3571">10.59538395</cx:pt>
          <cx:pt idx="3572">10.257659370000001</cx:pt>
          <cx:pt idx="3573">10.858036999999999</cx:pt>
          <cx:pt idx="3574">11.69524702</cx:pt>
          <cx:pt idx="3575">11.867097279999999</cx:pt>
          <cx:pt idx="3576">11.225243389999999</cx:pt>
          <cx:pt idx="3577">10.59663473</cx:pt>
          <cx:pt idx="3578">11.15617909</cx:pt>
          <cx:pt idx="3579">10.730947069999999</cx:pt>
          <cx:pt idx="3580">10.932213709999999</cx:pt>
          <cx:pt idx="3581">11.715866309999999</cx:pt>
          <cx:pt idx="3582">10.544024780000001</cx:pt>
          <cx:pt idx="3583">11.91805718</cx:pt>
          <cx:pt idx="3584">11.65225253</cx:pt>
          <cx:pt idx="3585">11.00126616</cx:pt>
          <cx:pt idx="3586">11.00209984</cx:pt>
          <cx:pt idx="3587">12.301155530000001</cx:pt>
          <cx:pt idx="3588">10.325481959999999</cx:pt>
          <cx:pt idx="3589">11.23848862</cx:pt>
          <cx:pt idx="3590">11.96718074</cx:pt>
          <cx:pt idx="3591">11.86706219</cx:pt>
          <cx:pt idx="3592">11.39639165</cx:pt>
          <cx:pt idx="3593">10.46310334</cx:pt>
          <cx:pt idx="3594">12.1388639</cx:pt>
          <cx:pt idx="3595">12.07254125</cx:pt>
          <cx:pt idx="3596">11.88448902</cx:pt>
          <cx:pt idx="3597">10.858036999999999</cx:pt>
          <cx:pt idx="3598">11.75190299</cx:pt>
          <cx:pt idx="3599">11.251560700000001</cx:pt>
          <cx:pt idx="3600">12.254862810000001</cx:pt>
          <cx:pt idx="3601">11.72803684</cx:pt>
          <cx:pt idx="3602">11.87756858</cx:pt>
          <cx:pt idx="3603">10.34977466</cx:pt>
          <cx:pt idx="3604">11.65268741</cx:pt>
          <cx:pt idx="3605">10.609057249999999</cx:pt>
          <cx:pt idx="3606">10.73639668</cx:pt>
          <cx:pt idx="3607">10.59663473</cx:pt>
          <cx:pt idx="3608">11.31447453</cx:pt>
          <cx:pt idx="3609">10.77885212</cx:pt>
          <cx:pt idx="3610">10.404262839999999</cx:pt>
          <cx:pt idx="3611">11.589886509999999</cx:pt>
          <cx:pt idx="3612">12.206072649999999</cx:pt>
          <cx:pt idx="3613">10.491274219999999</cx:pt>
          <cx:pt idx="3614">9.7981270370000004</cx:pt>
          <cx:pt idx="3615">10.609057249999999</cx:pt>
          <cx:pt idx="3616">12.56024446</cx:pt>
          <cx:pt idx="3617">12.26198028</cx:pt>
          <cx:pt idx="3618">11.842229209999999</cx:pt>
          <cx:pt idx="3619">12.551433830000001</cx:pt>
          <cx:pt idx="3620">9.9034875529999997</cx:pt>
          <cx:pt idx="3621">11.31447453</cx:pt>
          <cx:pt idx="3622">11.19478419</cx:pt>
          <cx:pt idx="3623">10.20359214</cx:pt>
          <cx:pt idx="3624">11.05009604</cx:pt>
          <cx:pt idx="3625">9.6550261929999994</cx:pt>
          <cx:pt idx="3626">10.23995979</cx:pt>
          <cx:pt idx="3627">11.385092090000001</cx:pt>
          <cx:pt idx="3628">11.9283409</cx:pt>
          <cx:pt idx="3629">13.062613369999999</cx:pt>
          <cx:pt idx="3630">11.621779869999999</cx:pt>
          <cx:pt idx="3631">11.407564949999999</cx:pt>
          <cx:pt idx="3632">11.373605919999999</cx:pt>
          <cx:pt idx="3633">11.15625052</cx:pt>
          <cx:pt idx="3634">10.69194491</cx:pt>
          <cx:pt idx="3635">11.80559508</cx:pt>
          <cx:pt idx="3636">11.05089001</cx:pt>
          <cx:pt idx="3637">12.200808820000001</cx:pt>
          <cx:pt idx="3638">12.043259559999999</cx:pt>
          <cx:pt idx="3639">10.126631100000001</cx:pt>
          <cx:pt idx="3640">11.55933184</cx:pt>
          <cx:pt idx="3641">11.27720313</cx:pt>
          <cx:pt idx="3642">12.33710091</cx:pt>
          <cx:pt idx="3643">11.870250199999999</cx:pt>
          <cx:pt idx="3644">10.54534144</cx:pt>
          <cx:pt idx="3645">11.813030060000001</cx:pt>
          <cx:pt idx="3646">9.4688510669999992</cx:pt>
          <cx:pt idx="3647">10.74720759</cx:pt>
          <cx:pt idx="3648">11.65268741</cx:pt>
          <cx:pt idx="3649">12.01370075</cx:pt>
          <cx:pt idx="3650">11.08214255</cx:pt>
          <cx:pt idx="3651">11.492722759999999</cx:pt>
          <cx:pt idx="3652">12.336881590000001</cx:pt>
          <cx:pt idx="3653">12.170445470000001</cx:pt>
          <cx:pt idx="3654">12.624782980000001</cx:pt>
          <cx:pt idx="3655">11.934919880000001</cx:pt>
          <cx:pt idx="3656">10.46310334</cx:pt>
          <cx:pt idx="3657">11.15625052</cx:pt>
          <cx:pt idx="3658">11.767180010000001</cx:pt>
          <cx:pt idx="3659">11.944707879999999</cx:pt>
          <cx:pt idx="3660">11.56171563</cx:pt>
          <cx:pt idx="3661">11.630708500000001</cx:pt>
          <cx:pt idx="3662">10.325481959999999</cx:pt>
          <cx:pt idx="3663">11.0744205</cx:pt>
          <cx:pt idx="3664">11.934919880000001</cx:pt>
          <cx:pt idx="3665">10.46310334</cx:pt>
          <cx:pt idx="3666">11.251560700000001</cx:pt>
          <cx:pt idx="3667">11.066638360000001</cx:pt>
          <cx:pt idx="3668">11.349818129999999</cx:pt>
          <cx:pt idx="3669">11.228571179999999</cx:pt>
          <cx:pt idx="3670">11.66886027</cx:pt>
          <cx:pt idx="3671">10.713306040000001</cx:pt>
          <cx:pt idx="3672">12.691580460000001</cx:pt>
          <cx:pt idx="3673">11.27720313</cx:pt>
          <cx:pt idx="3674">11.51292546</cx:pt>
          <cx:pt idx="3675">11.23848862</cx:pt>
          <cx:pt idx="3676">10.34977466</cx:pt>
          <cx:pt idx="3677">11.944707879999999</cx:pt>
          <cx:pt idx="3678">12.063932879999999</cx:pt>
          <cx:pt idx="3679">12.07254125</cx:pt>
          <cx:pt idx="3680">11.732060990000001</cx:pt>
          <cx:pt idx="3681">11.15625052</cx:pt>
          <cx:pt idx="3682">10.402746540000001</cx:pt>
          <cx:pt idx="3683">11.112447899999999</cx:pt>
          <cx:pt idx="3684">11.15625052</cx:pt>
          <cx:pt idx="3685">10.58405595</cx:pt>
          <cx:pt idx="3686">10.984444910000001</cx:pt>
          <cx:pt idx="3687">12.07214117</cx:pt>
          <cx:pt idx="3688">10.536088230000001</cx:pt>
          <cx:pt idx="3689">11.831379200000001</cx:pt>
          <cx:pt idx="3690">11.26446411</cx:pt>
          <cx:pt idx="3691">11.69670429</cx:pt>
          <cx:pt idx="3692">11.849397700000001</cx:pt>
          <cx:pt idx="3693">11.944707879999999</cx:pt>
          <cx:pt idx="3694">11.337976660000001</cx:pt>
          <cx:pt idx="3695">11.13093271</cx:pt>
          <cx:pt idx="3696">11.33857208</cx:pt>
          <cx:pt idx="3697">11.83500896</cx:pt>
          <cx:pt idx="3698">11.65268741</cx:pt>
          <cx:pt idx="3699">11.65268741</cx:pt>
          <cx:pt idx="3700">11.558376730000001</cx:pt>
          <cx:pt idx="3701">11.19752955</cx:pt>
          <cx:pt idx="3702">11.0020165</cx:pt>
          <cx:pt idx="3703">10.20359214</cx:pt>
          <cx:pt idx="3704">10.950806549999999</cx:pt>
          <cx:pt idx="3705">11.3736634</cx:pt>
          <cx:pt idx="3706">12.08953883</cx:pt>
          <cx:pt idx="3707">10.63344871</cx:pt>
          <cx:pt idx="3708">13.23569206</cx:pt>
          <cx:pt idx="3709">10.609057249999999</cx:pt>
          <cx:pt idx="3710">11.9511804</cx:pt>
          <cx:pt idx="3711">10.77895629</cx:pt>
          <cx:pt idx="3712">12.08672589</cx:pt>
          <cx:pt idx="3713">11.127262979999999</cx:pt>
          <cx:pt idx="3714">11.09741002</cx:pt>
          <cx:pt idx="3715">11.73602902</cx:pt>
          <cx:pt idx="3716">11.15617909</cx:pt>
          <cx:pt idx="3717">11.58524613</cx:pt>
          <cx:pt idx="3718">12.21602298</cx:pt>
          <cx:pt idx="3719">11.661345470000001</cx:pt>
          <cx:pt idx="3720">11.4715825</cx:pt>
          <cx:pt idx="3721">11.15625052</cx:pt>
          <cx:pt idx="3722">10.46310334</cx:pt>
          <cx:pt idx="3723">10.987612070000001</cx:pt>
          <cx:pt idx="3724">11.88448902</cx:pt>
          <cx:pt idx="3725">11.32055357</cx:pt>
          <cx:pt idx="3726">11.37939407</cx:pt>
          <cx:pt idx="3727">11.944707879999999</cx:pt>
          <cx:pt idx="3728">12.01370075</cx:pt>
          <cx:pt idx="3729">11.798104410000001</cx:pt>
          <cx:pt idx="3730">10.65725935</cx:pt>
          <cx:pt idx="3731">11.934919880000001</cx:pt>
          <cx:pt idx="3732">10.77895629</cx:pt>
          <cx:pt idx="3733">11.67419361</cx:pt>
          <cx:pt idx="3734">11.944707879999999</cx:pt>
          <cx:pt idx="3735">11.678439900000001</cx:pt>
          <cx:pt idx="3736">11.00126616</cx:pt>
          <cx:pt idx="3737">11.225243389999999</cx:pt>
          <cx:pt idx="3738">10.461673749999999</cx:pt>
          <cx:pt idx="3739">12.53537639</cx:pt>
          <cx:pt idx="3740">12.220961259999999</cx:pt>
          <cx:pt idx="3741">11.628483810000001</cx:pt>
          <cx:pt idx="3742">9.2103403719999992</cx:pt>
          <cx:pt idx="3743">12.06968002</cx:pt>
          <cx:pt idx="3744">11.35040654</cx:pt>
          <cx:pt idx="3745">11.88448902</cx:pt>
          <cx:pt idx="3746">11.225243389999999</cx:pt>
          <cx:pt idx="3747">11.63955812</cx:pt>
          <cx:pt idx="3748">11.775289730000001</cx:pt>
          <cx:pt idx="3749">11.71177632</cx:pt>
          <cx:pt idx="3750">12.063932879999999</cx:pt>
          <cx:pt idx="3751">10.91508846</cx:pt>
          <cx:pt idx="3752">11.35040654</cx:pt>
          <cx:pt idx="3753">11.1844214</cx:pt>
          <cx:pt idx="3754">10.932213709999999</cx:pt>
          <cx:pt idx="3755">11.88448902</cx:pt>
          <cx:pt idx="3756">10.680516219999999</cx:pt>
          <cx:pt idx="3757">12.542544879999999</cx:pt>
          <cx:pt idx="3758">10.277461990000001</cx:pt>
          <cx:pt idx="3759">10.544024780000001</cx:pt>
          <cx:pt idx="3760">12.3779229</cx:pt>
          <cx:pt idx="3761">9.6677652189999996</cx:pt>
          <cx:pt idx="3762">10.532096210000001</cx:pt>
          <cx:pt idx="3763">11.13093271</cx:pt>
          <cx:pt idx="3764">11.836638069999999</cx:pt>
          <cx:pt idx="3765">11.944707879999999</cx:pt>
          <cx:pt idx="3766">12.487485100000001</cx:pt>
          <cx:pt idx="3767">12.07254125</cx:pt>
          <cx:pt idx="3768">11.97634497</cx:pt>
          <cx:pt idx="3769">12.4291962</cx:pt>
          <cx:pt idx="3770">11.27720313</cx:pt>
          <cx:pt idx="3771">11.77490504</cx:pt>
          <cx:pt idx="3772">11.992260419999999</cx:pt>
          <cx:pt idx="3773">11.407564949999999</cx:pt>
          <cx:pt idx="3774">10.532096210000001</cx:pt>
          <cx:pt idx="3775">11.60823564</cx:pt>
          <cx:pt idx="3776">11.28978191</cx:pt>
          <cx:pt idx="3777">12.01370075</cx:pt>
          <cx:pt idx="3778">11.225243389999999</cx:pt>
          <cx:pt idx="3779">11.00126616</cx:pt>
          <cx:pt idx="3780">10.307284599999999</cx:pt>
          <cx:pt idx="3781">11.0020165</cx:pt>
          <cx:pt idx="3782">10.933106970000001</cx:pt>
          <cx:pt idx="3783">10.20359214</cx:pt>
          <cx:pt idx="3784">11.46163217</cx:pt>
          <cx:pt idx="3785">11.7905572</cx:pt>
          <cx:pt idx="3786">11.26702493</cx:pt>
          <cx:pt idx="3787">11.91805718</cx:pt>
          <cx:pt idx="3788">11.7977284</cx:pt>
          <cx:pt idx="3789">10.73639668</cx:pt>
          <cx:pt idx="3790">12.10071213</cx:pt>
          <cx:pt idx="3791">12.42901618</cx:pt>
          <cx:pt idx="3792">11.884144129999999</cx:pt>
          <cx:pt idx="3793">11.15625052</cx:pt>
          <cx:pt idx="3794">11.881034789999999</cx:pt>
          <cx:pt idx="3795">12.240474069999999</cx:pt>
          <cx:pt idx="3796">10.873319049999999</cx:pt>
          <cx:pt idx="3797">12.345834590000001</cx:pt>
          <cx:pt idx="3798">11.1844214</cx:pt>
          <cx:pt idx="3799">11.35040654</cx:pt>
          <cx:pt idx="3800">11.31447453</cx:pt>
          <cx:pt idx="3801">11.597680130000001</cx:pt>
          <cx:pt idx="3802">11.46163217</cx:pt>
          <cx:pt idx="3803">11.694830270000001</cx:pt>
          <cx:pt idx="3804">11.225243389999999</cx:pt>
          <cx:pt idx="3805">10.88743693</cx:pt>
          <cx:pt idx="3806">11.35040654</cx:pt>
          <cx:pt idx="3807">12.19095901</cx:pt>
          <cx:pt idx="3808">11.831379200000001</cx:pt>
          <cx:pt idx="3809">11.66886027</cx:pt>
          <cx:pt idx="3810">11.88448902</cx:pt>
          <cx:pt idx="3811">10.59663473</cx:pt>
          <cx:pt idx="3812">11.00209984</cx:pt>
          <cx:pt idx="3813">11.65268741</cx:pt>
          <cx:pt idx="3814">11.80559508</cx:pt>
          <cx:pt idx="3815">12.782686010000001</cx:pt>
          <cx:pt idx="3816">12.66032792</cx:pt>
          <cx:pt idx="3817">12.220961259999999</cx:pt>
          <cx:pt idx="3818">11.68687877</cx:pt>
          <cx:pt idx="3819">11.33857208</cx:pt>
          <cx:pt idx="3820">9.6158054800000006</cx:pt>
          <cx:pt idx="3821">11.18435195</cx:pt>
          <cx:pt idx="3822">11.401993900000001</cx:pt>
          <cx:pt idx="3823">11.85651517</cx:pt>
          <cx:pt idx="3824">12.167851430000001</cx:pt>
          <cx:pt idx="3825">11.77490504</cx:pt>
          <cx:pt idx="3826">11.831379200000001</cx:pt>
          <cx:pt idx="3827">11.56171563</cx:pt>
          <cx:pt idx="3828">11.68687877</cx:pt>
          <cx:pt idx="3829">11.630708500000001</cx:pt>
          <cx:pt idx="3830">12.10071213</cx:pt>
          <cx:pt idx="3831">11.23848862</cx:pt>
          <cx:pt idx="3832">11.69524702</cx:pt>
          <cx:pt idx="3833">11.54005413</cx:pt>
          <cx:pt idx="3834">11.19752955</cx:pt>
          <cx:pt idx="3835">11.6127708</cx:pt>
          <cx:pt idx="3836">11.65268741</cx:pt>
          <cx:pt idx="3837">12.87646284</cx:pt>
          <cx:pt idx="3838">12.41916586</cx:pt>
          <cx:pt idx="3839">11.64395373</cx:pt>
          <cx:pt idx="3840">11.45105006</cx:pt>
          <cx:pt idx="3841">11.719939630000001</cx:pt>
          <cx:pt idx="3842">12.18049839</cx:pt>
          <cx:pt idx="3843">11.429543860000001</cx:pt>
          <cx:pt idx="3844">11.982929090000001</cx:pt>
          <cx:pt idx="3845">11.775289730000001</cx:pt>
          <cx:pt idx="3846">11.77143616</cx:pt>
          <cx:pt idx="3847">10.78931908</cx:pt>
          <cx:pt idx="3848">11.349818129999999</cx:pt>
          <cx:pt idx="3849">10.59663473</cx:pt>
          <cx:pt idx="3850">10.6454249</cx:pt>
          <cx:pt idx="3851">11.694830270000001</cx:pt>
          <cx:pt idx="3852">11.37939407</cx:pt>
          <cx:pt idx="3853">11.08904177</cx:pt>
          <cx:pt idx="3854">10.976782030000001</cx:pt>
          <cx:pt idx="3855">11.831379200000001</cx:pt>
          <cx:pt idx="3856">11.938193200000001</cx:pt>
          <cx:pt idx="3857">11.626254149999999</cx:pt>
          <cx:pt idx="3858">11.492722759999999</cx:pt>
          <cx:pt idx="3859">10.59538395</cx:pt>
          <cx:pt idx="3860">11.813030060000001</cx:pt>
          <cx:pt idx="3861">12.022750589999999</cx:pt>
          <cx:pt idx="3862">10.221941279999999</cx:pt>
          <cx:pt idx="3863">11.00209984</cx:pt>
          <cx:pt idx="3864">11.29601246</cx:pt>
          <cx:pt idx="3865">11.21182037</cx:pt>
          <cx:pt idx="3866">11.88448902</cx:pt>
          <cx:pt idx="3867">11.75194237</cx:pt>
          <cx:pt idx="3868">10.434115800000001</cx:pt>
          <cx:pt idx="3869">10.461673749999999</cx:pt>
          <cx:pt idx="3870">11.0020165</cx:pt>
          <cx:pt idx="3871">11.90158345</cx:pt>
          <cx:pt idx="3872">12.07254125</cx:pt>
          <cx:pt idx="3873">11.3736634</cx:pt>
          <cx:pt idx="3874">11.149082030000001</cx:pt>
          <cx:pt idx="3875">10.58405595</cx:pt>
          <cx:pt idx="3876">10.59538395</cx:pt>
          <cx:pt idx="3877">12.06104687</cx:pt>
          <cx:pt idx="3878">12.80765263</cx:pt>
          <cx:pt idx="3879">11.41855984</cx:pt>
          <cx:pt idx="3880">11.127262979999999</cx:pt>
          <cx:pt idx="3881">10.70324447</cx:pt>
          <cx:pt idx="3882">11.736061019999999</cx:pt>
          <cx:pt idx="3883">10.1064284</cx:pt>
          <cx:pt idx="3884">10.461673749999999</cx:pt>
          <cx:pt idx="3885">12.063932879999999</cx:pt>
          <cx:pt idx="3886">11.77490504</cx:pt>
          <cx:pt idx="3887">11.88448902</cx:pt>
          <cx:pt idx="3888">11.26446411</cx:pt>
          <cx:pt idx="3889">11.95085776</cx:pt>
          <cx:pt idx="3890">10.23995979</cx:pt>
          <cx:pt idx="3891">11.461105720000001</cx:pt>
          <cx:pt idx="3892">11.09741002</cx:pt>
          <cx:pt idx="3893">11.934919880000001</cx:pt>
          <cx:pt idx="3894">11.35040654</cx:pt>
          <cx:pt idx="3895">11.3901927</cx:pt>
          <cx:pt idx="3896">10.88743693</cx:pt>
          <cx:pt idx="3897">11.225243389999999</cx:pt>
          <cx:pt idx="3898">11.77525127</cx:pt>
          <cx:pt idx="3899">10.518673189999999</cx:pt>
          <cx:pt idx="3900">12.56897814</cx:pt>
          <cx:pt idx="3901">10.924138299999999</cx:pt>
          <cx:pt idx="3902">11.870599909999999</cx:pt>
          <cx:pt idx="3903">11.37939407</cx:pt>
          <cx:pt idx="3904">12.0435243</cx:pt>
          <cx:pt idx="3905">11.91805718</cx:pt>
          <cx:pt idx="3906">10.768484989999999</cx:pt>
          <cx:pt idx="3907">11.289156719999999</cx:pt>
          <cx:pt idx="3908">11.73606902</cx:pt>
          <cx:pt idx="3909">10.914178959999999</cx:pt>
          <cx:pt idx="3910">11.77490504</cx:pt>
          <cx:pt idx="3911">11.244392210000001</cx:pt>
          <cx:pt idx="3912">10.1064284</cx:pt>
          <cx:pt idx="3913">13.122363379999999</cx:pt>
          <cx:pt idx="3914">12.08953883</cx:pt>
          <cx:pt idx="3915">10.59538395</cx:pt>
          <cx:pt idx="3916">12.90917016</cx:pt>
          <cx:pt idx="3917">11.845819880000001</cx:pt>
          <cx:pt idx="3918">11.225243389999999</cx:pt>
          <cx:pt idx="3919">10.668955390000001</cx:pt>
          <cx:pt idx="3920">12.1281111</cx:pt>
          <cx:pt idx="3921">11.73606902</cx:pt>
          <cx:pt idx="3922">11.440354770000001</cx:pt>
          <cx:pt idx="3923">11.127262979999999</cx:pt>
          <cx:pt idx="3924">10.668955390000001</cx:pt>
          <cx:pt idx="3925">11.332601909999999</cx:pt>
          <cx:pt idx="3926">12.79385931</cx:pt>
          <cx:pt idx="3927">11.959865150000001</cx:pt>
          <cx:pt idx="3928">11.813030060000001</cx:pt>
          <cx:pt idx="3929">11.426004989999999</cx:pt>
          <cx:pt idx="3930">11.83500896</cx:pt>
          <cx:pt idx="3931">11.0020165</cx:pt>
          <cx:pt idx="3932">12.676076269999999</cx:pt>
          <cx:pt idx="3933">11.7977284</cx:pt>
          <cx:pt idx="3934">11.7977284</cx:pt>
          <cx:pt idx="3935">12.90917016</cx:pt>
          <cx:pt idx="3936">12.055249760000001</cx:pt>
          <cx:pt idx="3937">11.8277362</cx:pt>
          <cx:pt idx="3938">10.65725935</cx:pt>
          <cx:pt idx="3939">11.934919880000001</cx:pt>
          <cx:pt idx="3940">12.031719259999999</cx:pt>
          <cx:pt idx="3941">11.289156719999999</cx:pt>
          <cx:pt idx="3942">12.76554557</cx:pt>
          <cx:pt idx="3943">11.72803684</cx:pt>
          <cx:pt idx="3944">11.304670529999999</cx:pt>
          <cx:pt idx="3945">12.779873070000001</cx:pt>
          <cx:pt idx="3946">11.24504602</cx:pt>
          <cx:pt idx="3947">10.08580911</cx:pt>
          <cx:pt idx="3948">9.9034875529999997</cx:pt>
          <cx:pt idx="3949">11.02679245</cx:pt>
          <cx:pt idx="3950">11.00209984</cx:pt>
          <cx:pt idx="3951">10.73639668</cx:pt>
          <cx:pt idx="3952">11.69524702</cx:pt>
          <cx:pt idx="3953">11.99535161</cx:pt>
          <cx:pt idx="3954">12.063932879999999</cx:pt>
          <cx:pt idx="3955">12.1281111</cx:pt>
          <cx:pt idx="3956">11.461105720000001</cx:pt>
          <cx:pt idx="3957">11.00209984</cx:pt>
          <cx:pt idx="3958">11.461105720000001</cx:pt>
          <cx:pt idx="3959">10.858999000000001</cx:pt>
          <cx:pt idx="3960">10.70324447</cx:pt>
          <cx:pt idx="3961">11.60823564</cx:pt>
          <cx:pt idx="3962">12.10071213</cx:pt>
          <cx:pt idx="3963">10.59538395</cx:pt>
          <cx:pt idx="3964">11.15625052</cx:pt>
          <cx:pt idx="3965">11.225243389999999</cx:pt>
          <cx:pt idx="3966">11.842229209999999</cx:pt>
          <cx:pt idx="3967">12.50617724</cx:pt>
          <cx:pt idx="3968">11.67419361</cx:pt>
          <cx:pt idx="3969">10.914178959999999</cx:pt>
          <cx:pt idx="3970">11.1844214</cx:pt>
          <cx:pt idx="3971">12.10071213</cx:pt>
          <cx:pt idx="3972">10.142504450000001</cx:pt>
          <cx:pt idx="3973">12.429216200000001</cx:pt>
          <cx:pt idx="3974">11.407009240000001</cx:pt>
          <cx:pt idx="3975">12.10071213</cx:pt>
          <cx:pt idx="3976">10.933106970000001</cx:pt>
          <cx:pt idx="3977">10.97392325</cx:pt>
          <cx:pt idx="3978">11.73165931</cx:pt>
          <cx:pt idx="3979">11.05089001</cx:pt>
          <cx:pt idx="3980">11.15625052</cx:pt>
          <cx:pt idx="3981">11.963682560000001</cx:pt>
          <cx:pt idx="3982">11.960811290000001</cx:pt>
          <cx:pt idx="3983">11.831379200000001</cx:pt>
          <cx:pt idx="3984">11.626254149999999</cx:pt>
          <cx:pt idx="3985">11.849397700000001</cx:pt>
          <cx:pt idx="3986">11.65268741</cx:pt>
          <cx:pt idx="3987">11.75190299</cx:pt>
          <cx:pt idx="3988">10.419300720000001</cx:pt>
          <cx:pt idx="3989">10.491274219999999</cx:pt>
          <cx:pt idx="3990">11.58524613</cx:pt>
          <cx:pt idx="3991">11.225243389999999</cx:pt>
          <cx:pt idx="3992">11.28036269</cx:pt>
          <cx:pt idx="3993">10.59663473</cx:pt>
          <cx:pt idx="3994">11.561239329999999</cx:pt>
          <cx:pt idx="3995">11.365005330000001</cx:pt>
          <cx:pt idx="3996">12.758519939999999</cx:pt>
          <cx:pt idx="3997">10.858036999999999</cx:pt>
          <cx:pt idx="3998">11.51292546</cx:pt>
          <cx:pt idx="3999">11.60823564</cx:pt>
          <cx:pt idx="4000">10.532096210000001</cx:pt>
          <cx:pt idx="4001">10.91508846</cx:pt>
          <cx:pt idx="4002">10.714417770000001</cx:pt>
          <cx:pt idx="4003">11.769085909999999</cx:pt>
          <cx:pt idx="4004">10.75790288</cx:pt>
          <cx:pt idx="4005">11.65268741</cx:pt>
          <cx:pt idx="4006">10.668955390000001</cx:pt>
          <cx:pt idx="4007">11.35040654</cx:pt>
          <cx:pt idx="4008">10.043249489999999</cx:pt>
          <cx:pt idx="4009">12.165250650000001</cx:pt>
          <cx:pt idx="4010">11.81265962</cx:pt>
          <cx:pt idx="4011">11.198214719999999</cx:pt>
          <cx:pt idx="4012">11.85651517</cx:pt>
          <cx:pt idx="4013">11.69670429</cx:pt>
          <cx:pt idx="4014">11.7905572</cx:pt>
          <cx:pt idx="4015">11.959865150000001</cx:pt>
          <cx:pt idx="4016">12.10071213</cx:pt>
          <cx:pt idx="4017">11.36210258</cx:pt>
          <cx:pt idx="4018">9.9987977319999999</cx:pt>
          <cx:pt idx="4019">12.577636200000001</cx:pt>
          <cx:pt idx="4020">11.88448902</cx:pt>
          <cx:pt idx="4021">10.896646730000001</cx:pt>
          <cx:pt idx="4022">11.50236995</cx:pt>
          <cx:pt idx="4023">11.50236995</cx:pt>
          <cx:pt idx="4024">11.09741002</cx:pt>
          <cx:pt idx="4025">10.82476583</cx:pt>
          <cx:pt idx="4026">10.58405595</cx:pt>
          <cx:pt idx="4027">10.29214554</cx:pt>
          <cx:pt idx="4028">11.39639165</cx:pt>
          <cx:pt idx="4029">11.251560700000001</cx:pt>
          <cx:pt idx="4030">10.54534144</cx:pt>
          <cx:pt idx="4031">11.80372766</cx:pt>
          <cx:pt idx="4032">11.73566894</cx:pt>
          <cx:pt idx="4033">11.65268741</cx:pt>
          <cx:pt idx="4034">11.65268741</cx:pt>
          <cx:pt idx="4035">12.33710091</cx:pt>
          <cx:pt idx="4036">11.7905572</cx:pt>
          <cx:pt idx="4037">10.73639668</cx:pt>
          <cx:pt idx="4038">11.816726920000001</cx:pt>
          <cx:pt idx="4039">11.15625052</cx:pt>
          <cx:pt idx="4040">11.849397700000001</cx:pt>
          <cx:pt idx="4041">11.661345470000001</cx:pt>
          <cx:pt idx="4042">10.69194491</cx:pt>
          <cx:pt idx="4043">11.35040654</cx:pt>
          <cx:pt idx="4044">11.91805718</cx:pt>
          <cx:pt idx="4045">11.23848862</cx:pt>
          <cx:pt idx="4046">12.72188581</cx:pt>
          <cx:pt idx="4047">12.165250650000001</cx:pt>
          <cx:pt idx="4048">10.714417770000001</cx:pt>
          <cx:pt idx="4049">12.1856148</cx:pt>
          <cx:pt idx="4050">12.10071213</cx:pt>
          <cx:pt idx="4051">12.22563014</cx:pt>
          <cx:pt idx="4052">11.75974648</cx:pt>
          <cx:pt idx="4053">12.736700900000001</cx:pt>
          <cx:pt idx="4054">10.46310334</cx:pt>
          <cx:pt idx="4055">11.35040654</cx:pt>
          <cx:pt idx="4056">10.933106970000001</cx:pt>
          <cx:pt idx="4057">12.72188581</cx:pt>
          <cx:pt idx="4058">12.07254125</cx:pt>
          <cx:pt idx="4059">11.2245765</cx:pt>
          <cx:pt idx="4060">11.87409031</cx:pt>
          <cx:pt idx="4061">12.240474069999999</cx:pt>
          <cx:pt idx="4062">11.849397700000001</cx:pt>
          <cx:pt idx="4063">10.88743693</cx:pt>
          <cx:pt idx="4064">11.289156719999999</cx:pt>
          <cx:pt idx="4065">12.07254125</cx:pt>
          <cx:pt idx="4066">12.180754840000001</cx:pt>
          <cx:pt idx="4067">12.063932879999999</cx:pt>
          <cx:pt idx="4068">11.00126616</cx:pt>
          <cx:pt idx="4069">10.96819829</cx:pt>
          <cx:pt idx="4070">12.063932879999999</cx:pt>
          <cx:pt idx="4071">10.491274219999999</cx:pt>
          <cx:pt idx="4072">12.013397680000001</cx:pt>
          <cx:pt idx="4073">11.407009240000001</cx:pt>
          <cx:pt idx="4074">12.23074087</cx:pt>
          <cx:pt idx="4075">11.94438315</cx:pt>
          <cx:pt idx="4076">11.621779869999999</cx:pt>
          <cx:pt idx="4077">12.10071213</cx:pt>
          <cx:pt idx="4078">10.23995979</cx:pt>
          <cx:pt idx="4079">11.552146179999999</cx:pt>
          <cx:pt idx="4080">11.461105720000001</cx:pt>
          <cx:pt idx="4081">12.06104687</cx:pt>
          <cx:pt idx="4082">10.73639668</cx:pt>
          <cx:pt idx="4083">10.69194491</cx:pt>
          <cx:pt idx="4084">11.715866309999999</cx:pt>
          <cx:pt idx="4085">11.429543860000001</cx:pt>
          <cx:pt idx="4086">10.46686768</cx:pt>
          <cx:pt idx="4087">11.78409699</cx:pt>
          <cx:pt idx="4088">11.715874469999999</cx:pt>
          <cx:pt idx="4089">11.24602593</cx:pt>
          <cx:pt idx="4090">11.36210258</cx:pt>
          <cx:pt idx="4091">12.206072649999999</cx:pt>
          <cx:pt idx="4092">11.719939630000001</cx:pt>
          <cx:pt idx="4093">11.61457912</cx:pt>
          <cx:pt idx="4094">12.18586994</cx:pt>
          <cx:pt idx="4095">11.755871640000001</cx:pt>
          <cx:pt idx="4096">10.08580911</cx:pt>
          <cx:pt idx="4097">11.56646623</cx:pt>
          <cx:pt idx="4098">11.75194237</cx:pt>
          <cx:pt idx="4099">10.308952659999999</cx:pt>
          <cx:pt idx="4100">10.78931908</cx:pt>
          <cx:pt idx="4101">12.180754840000001</cx:pt>
          <cx:pt idx="4102">12.468436909999999</cx:pt>
          <cx:pt idx="4103">10.59663473</cx:pt>
          <cx:pt idx="4104">10.950806549999999</cx:pt>
          <cx:pt idx="4105">11.53761808</cx:pt>
          <cx:pt idx="4106">11.08214255</cx:pt>
          <cx:pt idx="4107">10.142504450000001</cx:pt>
          <cx:pt idx="4108">11.964001079999999</cx:pt>
          <cx:pt idx="4109">12.72188581</cx:pt>
          <cx:pt idx="4110">12.59473064</cx:pt>
          <cx:pt idx="4111">11.37939407</cx:pt>
          <cx:pt idx="4112">10.448714600000001</cx:pt>
          <cx:pt idx="4113">12.083905010000001</cx:pt>
          <cx:pt idx="4114">11.91805718</cx:pt>
          <cx:pt idx="4115">10.73639668</cx:pt>
          <cx:pt idx="4116">11.225243389999999</cx:pt>
          <cx:pt idx="4117">10.5815211</cx:pt>
          <cx:pt idx="4118">11.661345470000001</cx:pt>
          <cx:pt idx="4119">10.71995795</cx:pt>
          <cx:pt idx="4120">13.079455879999999</cx:pt>
          <cx:pt idx="4121">10.325481959999999</cx:pt>
          <cx:pt idx="4122">11.934919880000001</cx:pt>
          <cx:pt idx="4123">11.73602902</cx:pt>
          <cx:pt idx="4124">12.04355372</cx:pt>
          <cx:pt idx="4125">11.39639165</cx:pt>
          <cx:pt idx="4126">11.719939630000001</cx:pt>
          <cx:pt idx="4127">10.81967828</cx:pt>
          <cx:pt idx="4128">11.60819019</cx:pt>
          <cx:pt idx="4129">11.676335999999999</cx:pt>
          <cx:pt idx="4130">11.46688153</cx:pt>
          <cx:pt idx="4131">11.68687877</cx:pt>
          <cx:pt idx="4132">11.42409425</cx:pt>
          <cx:pt idx="4133">11.694830270000001</cx:pt>
          <cx:pt idx="4134">11.31447453</cx:pt>
          <cx:pt idx="4135">11.775289730000001</cx:pt>
          <cx:pt idx="4136">12.354492649999999</cx:pt>
          <cx:pt idx="4137">12.1281111</cx:pt>
          <cx:pt idx="4138">10.95954023</cx:pt>
          <cx:pt idx="4139">10.62132735</cx:pt>
          <cx:pt idx="4140">11.00209984</cx:pt>
          <cx:pt idx="4141">11.527814080000001</cx:pt>
          <cx:pt idx="4142">11.626254149999999</cx:pt>
          <cx:pt idx="4143">11.482466260000001</cx:pt>
          <cx:pt idx="4144">10.126631100000001</cx:pt>
          <cx:pt idx="4145">10.38899537</cx:pt>
          <cx:pt idx="4146">11.15625052</cx:pt>
          <cx:pt idx="4147">11.715866309999999</cx:pt>
          <cx:pt idx="4148">11.635143100000001</cx:pt>
          <cx:pt idx="4149">12.022750589999999</cx:pt>
          <cx:pt idx="4150">10.933106970000001</cx:pt>
          <cx:pt idx="4151">11.251560700000001</cx:pt>
          <cx:pt idx="4152">11.767180010000001</cx:pt>
          <cx:pt idx="4153">11.33857208</cx:pt>
          <cx:pt idx="4154">10.37349118</cx:pt>
          <cx:pt idx="4155">11.813030060000001</cx:pt>
          <cx:pt idx="4156">11.719939630000001</cx:pt>
          <cx:pt idx="4157">11.775289730000001</cx:pt>
          <cx:pt idx="4158">13.171153540000001</cx:pt>
          <cx:pt idx="4159">11.73606902</cx:pt>
          <cx:pt idx="4160">12.33710091</cx:pt>
          <cx:pt idx="4161">11.73606902</cx:pt>
          <cx:pt idx="4162">12.206072649999999</cx:pt>
          <cx:pt idx="4163">12.985386050000001</cx:pt>
          <cx:pt idx="4164">12.429216200000001</cx:pt>
          <cx:pt idx="4165">12.524526379999999</cx:pt>
          <cx:pt idx="4166">12.180754840000001</cx:pt>
          <cx:pt idx="4167">10.809727949999999</cx:pt>
          <cx:pt idx="4168">11.860054999999999</cx:pt>
          <cx:pt idx="4169">11.329603410000001</cx:pt>
          <cx:pt idx="4170">10.69194491</cx:pt>
          <cx:pt idx="4171">11.68687877</cx:pt>
          <cx:pt idx="4172">11.51292546</cx:pt>
          <cx:pt idx="4173">12.3883942</cx:pt>
          <cx:pt idx="4174">12.54966235</cx:pt>
          <cx:pt idx="4175">10.74720759</cx:pt>
          <cx:pt idx="4176">11.552146179999999</cx:pt>
          <cx:pt idx="4177">10.83958091</cx:pt>
          <cx:pt idx="4178">11.82041016</cx:pt>
          <cx:pt idx="4179">11.647237799999999</cx:pt>
          <cx:pt idx="4180">12.49500394</cx:pt>
          <cx:pt idx="4181">11.989314909999999</cx:pt>
          <cx:pt idx="4182">11.461105720000001</cx:pt>
          <cx:pt idx="4183">11.81299302</cx:pt>
          <cx:pt idx="4184">12.926365519999999</cx:pt>
          <cx:pt idx="4185">11.10495723</cx:pt>
          <cx:pt idx="4186">10.714417770000001</cx:pt>
          <cx:pt idx="4187">11.31447453</cx:pt>
          <cx:pt idx="4188">11.51242534</cx:pt>
          <cx:pt idx="4189">12.01370075</cx:pt>
          <cx:pt idx="4190">11.73602902</cx:pt>
          <cx:pt idx="4191">12.07254125</cx:pt>
          <cx:pt idx="4192">12.628067059999999</cx:pt>
          <cx:pt idx="4193">10.873319049999999</cx:pt>
          <cx:pt idx="4194">11.418614789999999</cx:pt>
          <cx:pt idx="4195">11.407564949999999</cx:pt>
          <cx:pt idx="4196">12.028738629999999</cx:pt>
          <cx:pt idx="4197">10.75790288</cx:pt>
          <cx:pt idx="4198">11.736061019999999</cx:pt>
          <cx:pt idx="4199">11.60823564</cx:pt>
          <cx:pt idx="4200">11.99997056</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Logarithm of first</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Data!$H$1</cx:f>
              <cx:v>ln_price_1</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Data!$D$2:$D$4202</cx:f>
        <cx:lvl ptCount="4201" formatCode="General">
          <cx:pt idx="0">124950</cx:pt>
          <cx:pt idx="1">55000</cx:pt>
          <cx:pt idx="2">120000</cx:pt>
          <cx:pt idx="3">102500</cx:pt>
          <cx:pt idx="4">205000</cx:pt>
          <cx:pt idx="5">285000</cx:pt>
          <cx:pt idx="6">80500</cx:pt>
          <cx:pt idx="7">185000</cx:pt>
          <cx:pt idx="8">500000</cx:pt>
          <cx:pt idx="9">185000</cx:pt>
          <cx:pt idx="10">185000</cx:pt>
          <cx:pt idx="11">92000</cx:pt>
          <cx:pt idx="12">75000</cx:pt>
          <cx:pt idx="13">75000</cx:pt>
          <cx:pt idx="14">287500</cx:pt>
          <cx:pt idx="15">227500</cx:pt>
          <cx:pt idx="16">85000</cx:pt>
          <cx:pt idx="17">183000</cx:pt>
          <cx:pt idx="18">231000</cx:pt>
          <cx:pt idx="19">109500</cx:pt>
          <cx:pt idx="20">35000</cx:pt>
          <cx:pt idx="21">100000</cx:pt>
          <cx:pt idx="22">67500</cx:pt>
          <cx:pt idx="23">222500</cx:pt>
          <cx:pt idx="24">400000</cx:pt>
          <cx:pt idx="25">172500</cx:pt>
          <cx:pt idx="26">160500</cx:pt>
          <cx:pt idx="27">136100</cx:pt>
          <cx:pt idx="28">117000</cx:pt>
          <cx:pt idx="29">60500</cx:pt>
          <cx:pt idx="30">270000</cx:pt>
          <cx:pt idx="31">139000</cx:pt>
          <cx:pt idx="32">125000</cx:pt>
          <cx:pt idx="33">207000</cx:pt>
          <cx:pt idx="34">78000</cx:pt>
          <cx:pt idx="35">110000</cx:pt>
          <cx:pt idx="36">135500</cx:pt>
          <cx:pt idx="37">148000</cx:pt>
          <cx:pt idx="38">148000</cx:pt>
          <cx:pt idx="39">72500</cx:pt>
          <cx:pt idx="40">365000</cx:pt>
          <cx:pt idx="41">79000</cx:pt>
          <cx:pt idx="42">109000</cx:pt>
          <cx:pt idx="43">120000</cx:pt>
          <cx:pt idx="44">230000</cx:pt>
          <cx:pt idx="45">7900000</cx:pt>
          <cx:pt idx="46">1395000</cx:pt>
          <cx:pt idx="47">59950</cx:pt>
          <cx:pt idx="48">115000</cx:pt>
          <cx:pt idx="49">1200000</cx:pt>
          <cx:pt idx="50">143000</cx:pt>
          <cx:pt idx="51">96500</cx:pt>
          <cx:pt idx="52">42850</cx:pt>
          <cx:pt idx="53">92500</cx:pt>
          <cx:pt idx="54">154000</cx:pt>
          <cx:pt idx="55">92500</cx:pt>
          <cx:pt idx="56">91000</cx:pt>
          <cx:pt idx="57">80000</cx:pt>
          <cx:pt idx="58">100000</cx:pt>
          <cx:pt idx="59">105000</cx:pt>
          <cx:pt idx="60">152500</cx:pt>
          <cx:pt idx="61">152500</cx:pt>
          <cx:pt idx="62">116000</cx:pt>
          <cx:pt idx="63">96000</cx:pt>
          <cx:pt idx="64">155000</cx:pt>
          <cx:pt idx="65">460000</cx:pt>
          <cx:pt idx="66">460000</cx:pt>
          <cx:pt idx="67">460000</cx:pt>
          <cx:pt idx="68">166000</cx:pt>
          <cx:pt idx="69">166000</cx:pt>
          <cx:pt idx="70">68000</cx:pt>
          <cx:pt idx="71">267000</cx:pt>
          <cx:pt idx="72">124950</cx:pt>
          <cx:pt idx="73">800000</cx:pt>
          <cx:pt idx="74">70000</cx:pt>
          <cx:pt idx="75">119000</cx:pt>
          <cx:pt idx="76">105000</cx:pt>
          <cx:pt idx="77">43000</cx:pt>
          <cx:pt idx="78">80000</cx:pt>
          <cx:pt idx="79">7900000</cx:pt>
          <cx:pt idx="80">72000</cx:pt>
          <cx:pt idx="81">50000</cx:pt>
          <cx:pt idx="82">248000</cx:pt>
          <cx:pt idx="83">49000</cx:pt>
          <cx:pt idx="84">152500</cx:pt>
          <cx:pt idx="85">100000</cx:pt>
          <cx:pt idx="86">123000</cx:pt>
          <cx:pt idx="87">90500</cx:pt>
          <cx:pt idx="88">375000</cx:pt>
          <cx:pt idx="89">142500</cx:pt>
          <cx:pt idx="90">105263</cx:pt>
          <cx:pt idx="91">85000</cx:pt>
          <cx:pt idx="92">85000</cx:pt>
          <cx:pt idx="93">120000</cx:pt>
          <cx:pt idx="94">104250</cx:pt>
          <cx:pt idx="95">165500</cx:pt>
          <cx:pt idx="96">76500</cx:pt>
          <cx:pt idx="97">120000</cx:pt>
          <cx:pt idx="98">116500</cx:pt>
          <cx:pt idx="99">212000</cx:pt>
          <cx:pt idx="100">182000</cx:pt>
          <cx:pt idx="101">185000</cx:pt>
          <cx:pt idx="102">700000</cx:pt>
          <cx:pt idx="103">168000</cx:pt>
          <cx:pt idx="104">150000</cx:pt>
          <cx:pt idx="105">65450</cx:pt>
          <cx:pt idx="106">125000</cx:pt>
          <cx:pt idx="107">174900</cx:pt>
          <cx:pt idx="108">239000</cx:pt>
          <cx:pt idx="109">820000</cx:pt>
          <cx:pt idx="110">410000</cx:pt>
          <cx:pt idx="111">156000</cx:pt>
          <cx:pt idx="112">58000</cx:pt>
          <cx:pt idx="113">80000</cx:pt>
          <cx:pt idx="114">114500</cx:pt>
          <cx:pt idx="115">110000</cx:pt>
          <cx:pt idx="116">154000</cx:pt>
          <cx:pt idx="117">81000</cx:pt>
          <cx:pt idx="118">173000</cx:pt>
          <cx:pt idx="119">249950</cx:pt>
          <cx:pt idx="120">342500</cx:pt>
          <cx:pt idx="121">207500</cx:pt>
          <cx:pt idx="122">109000</cx:pt>
          <cx:pt idx="123">465000</cx:pt>
          <cx:pt idx="124">98000</cx:pt>
          <cx:pt idx="125">118500</cx:pt>
          <cx:pt idx="126">80500</cx:pt>
          <cx:pt idx="127">72500</cx:pt>
          <cx:pt idx="128">117000</cx:pt>
          <cx:pt idx="129">158000</cx:pt>
          <cx:pt idx="130">123500</cx:pt>
          <cx:pt idx="131">127500</cx:pt>
          <cx:pt idx="132">140000</cx:pt>
          <cx:pt idx="133">187000</cx:pt>
          <cx:pt idx="134">122500</cx:pt>
          <cx:pt idx="135">100000</cx:pt>
          <cx:pt idx="136">130000</cx:pt>
          <cx:pt idx="137">174950</cx:pt>
          <cx:pt idx="138">377000</cx:pt>
          <cx:pt idx="139">85000</cx:pt>
          <cx:pt idx="140">86500</cx:pt>
          <cx:pt idx="141">422500</cx:pt>
          <cx:pt idx="142">273173</cx:pt>
          <cx:pt idx="143">91500</cx:pt>
          <cx:pt idx="144">107000</cx:pt>
          <cx:pt idx="145">120000</cx:pt>
          <cx:pt idx="146">230000</cx:pt>
          <cx:pt idx="147">148000</cx:pt>
          <cx:pt idx="148">462500</cx:pt>
          <cx:pt idx="149">145000</cx:pt>
          <cx:pt idx="150">76500</cx:pt>
          <cx:pt idx="151">229200</cx:pt>
          <cx:pt idx="152">107000</cx:pt>
          <cx:pt idx="153">400000</cx:pt>
          <cx:pt idx="154">500000</cx:pt>
          <cx:pt idx="155">152000</cx:pt>
          <cx:pt idx="156">245000</cx:pt>
          <cx:pt idx="157">90000</cx:pt>
          <cx:pt idx="158">175500</cx:pt>
          <cx:pt idx="159">125000</cx:pt>
          <cx:pt idx="160">140000</cx:pt>
          <cx:pt idx="161">70000</cx:pt>
          <cx:pt idx="162">49000</cx:pt>
          <cx:pt idx="163">147500</cx:pt>
          <cx:pt idx="164">135000</cx:pt>
          <cx:pt idx="165">180000</cx:pt>
          <cx:pt idx="166">135000</cx:pt>
          <cx:pt idx="167">84950</cx:pt>
          <cx:pt idx="168">57000</cx:pt>
          <cx:pt idx="169">7900000</cx:pt>
          <cx:pt idx="170">92000</cx:pt>
          <cx:pt idx="171">104000</cx:pt>
          <cx:pt idx="172">160000</cx:pt>
          <cx:pt idx="173">58000</cx:pt>
          <cx:pt idx="174">65000</cx:pt>
          <cx:pt idx="175">115000</cx:pt>
          <cx:pt idx="176">75000</cx:pt>
          <cx:pt idx="177">247500</cx:pt>
          <cx:pt idx="178">109000</cx:pt>
          <cx:pt idx="179">123000</cx:pt>
          <cx:pt idx="180">235000</cx:pt>
          <cx:pt idx="181">230000</cx:pt>
          <cx:pt idx="182">121000</cx:pt>
          <cx:pt idx="183">165000</cx:pt>
          <cx:pt idx="184">100000</cx:pt>
          <cx:pt idx="185">142500</cx:pt>
          <cx:pt idx="186">100000</cx:pt>
          <cx:pt idx="187">61000</cx:pt>
          <cx:pt idx="188">365000</cx:pt>
          <cx:pt idx="189">65000</cx:pt>
          <cx:pt idx="190">540000</cx:pt>
          <cx:pt idx="191">110000</cx:pt>
          <cx:pt idx="192">158000</cx:pt>
          <cx:pt idx="193">70000</cx:pt>
          <cx:pt idx="194">287500</cx:pt>
          <cx:pt idx="195">340000</cx:pt>
          <cx:pt idx="196">60000</cx:pt>
          <cx:pt idx="197">43000</cx:pt>
          <cx:pt idx="198">77000</cx:pt>
          <cx:pt idx="199">76000</cx:pt>
          <cx:pt idx="200">249000</cx:pt>
          <cx:pt idx="201">60000</cx:pt>
          <cx:pt idx="202">134500</cx:pt>
          <cx:pt idx="203">108500</cx:pt>
          <cx:pt idx="204">150000</cx:pt>
          <cx:pt idx="205">144000</cx:pt>
          <cx:pt idx="206">104000</cx:pt>
          <cx:pt idx="207">80000</cx:pt>
          <cx:pt idx="208">105000</cx:pt>
          <cx:pt idx="209">107500</cx:pt>
          <cx:pt idx="210">141000</cx:pt>
          <cx:pt idx="211">189000</cx:pt>
          <cx:pt idx="212">74500</cx:pt>
          <cx:pt idx="213">133000</cx:pt>
          <cx:pt idx="214">112500</cx:pt>
          <cx:pt idx="215">150000</cx:pt>
          <cx:pt idx="216">312500</cx:pt>
          <cx:pt idx="217">117995</cx:pt>
          <cx:pt idx="218">300000</cx:pt>
          <cx:pt idx="219">400000</cx:pt>
          <cx:pt idx="220">267000</cx:pt>
          <cx:pt idx="221">125000</cx:pt>
          <cx:pt idx="222">180000</cx:pt>
          <cx:pt idx="223">106000</cx:pt>
          <cx:pt idx="224">131000</cx:pt>
          <cx:pt idx="225">248625</cx:pt>
          <cx:pt idx="226">142000</cx:pt>
          <cx:pt idx="227">184000</cx:pt>
          <cx:pt idx="228">140000</cx:pt>
          <cx:pt idx="229">150000</cx:pt>
          <cx:pt idx="230">154000</cx:pt>
          <cx:pt idx="231">76500</cx:pt>
          <cx:pt idx="232">132425</cx:pt>
          <cx:pt idx="233">88750</cx:pt>
          <cx:pt idx="234">135000</cx:pt>
          <cx:pt idx="235">130000</cx:pt>
          <cx:pt idx="236">100000</cx:pt>
          <cx:pt idx="237">184950</cx:pt>
          <cx:pt idx="238">205000</cx:pt>
          <cx:pt idx="239">150000</cx:pt>
          <cx:pt idx="240">83500</cx:pt>
          <cx:pt idx="241">250000</cx:pt>
          <cx:pt idx="242">215000</cx:pt>
          <cx:pt idx="243">129000</cx:pt>
          <cx:pt idx="244">144995</cx:pt>
          <cx:pt idx="245">95000</cx:pt>
          <cx:pt idx="246">275000</cx:pt>
          <cx:pt idx="247">74000</cx:pt>
          <cx:pt idx="248">82500</cx:pt>
          <cx:pt idx="249">149500</cx:pt>
          <cx:pt idx="250">98000</cx:pt>
          <cx:pt idx="251">280000</cx:pt>
          <cx:pt idx="252">124950</cx:pt>
          <cx:pt idx="253">65450</cx:pt>
          <cx:pt idx="254">127000</cx:pt>
          <cx:pt idx="255">96000</cx:pt>
          <cx:pt idx="256">33000</cx:pt>
          <cx:pt idx="257">132000</cx:pt>
          <cx:pt idx="258">140000</cx:pt>
          <cx:pt idx="259">173000</cx:pt>
          <cx:pt idx="260">105000</cx:pt>
          <cx:pt idx="261">140000</cx:pt>
          <cx:pt idx="262">220000</cx:pt>
          <cx:pt idx="263">100000</cx:pt>
          <cx:pt idx="264">220000</cx:pt>
          <cx:pt idx="265">155000</cx:pt>
          <cx:pt idx="266">202250</cx:pt>
          <cx:pt idx="267">48000</cx:pt>
          <cx:pt idx="268">129500</cx:pt>
          <cx:pt idx="269">225000</cx:pt>
          <cx:pt idx="270">130000</cx:pt>
          <cx:pt idx="271">145000</cx:pt>
          <cx:pt idx="272">90000</cx:pt>
          <cx:pt idx="273">125000</cx:pt>
          <cx:pt idx="274">100000</cx:pt>
          <cx:pt idx="275">92000</cx:pt>
          <cx:pt idx="276">129500</cx:pt>
          <cx:pt idx="277">165000</cx:pt>
          <cx:pt idx="278">125000</cx:pt>
          <cx:pt idx="279">111000</cx:pt>
          <cx:pt idx="280">130000</cx:pt>
          <cx:pt idx="281">220000</cx:pt>
          <cx:pt idx="282">235000</cx:pt>
          <cx:pt idx="283">180000</cx:pt>
          <cx:pt idx="284">130000</cx:pt>
          <cx:pt idx="285">114500</cx:pt>
          <cx:pt idx="286">128000</cx:pt>
          <cx:pt idx="287">84000</cx:pt>
          <cx:pt idx="288">76500</cx:pt>
          <cx:pt idx="289">327000</cx:pt>
          <cx:pt idx="290">135000</cx:pt>
          <cx:pt idx="291">140000</cx:pt>
          <cx:pt idx="292">140000</cx:pt>
          <cx:pt idx="293">105000</cx:pt>
          <cx:pt idx="294">173000</cx:pt>
          <cx:pt idx="295">105000</cx:pt>
          <cx:pt idx="296">109000</cx:pt>
          <cx:pt idx="297">90000</cx:pt>
          <cx:pt idx="298">121500</cx:pt>
          <cx:pt idx="299">110000</cx:pt>
          <cx:pt idx="300">560000</cx:pt>
          <cx:pt idx="301">125000</cx:pt>
          <cx:pt idx="302">169000</cx:pt>
          <cx:pt idx="303">335000</cx:pt>
          <cx:pt idx="304">133500</cx:pt>
          <cx:pt idx="305">250000</cx:pt>
          <cx:pt idx="306">120000</cx:pt>
          <cx:pt idx="307">210000</cx:pt>
          <cx:pt idx="308">112500</cx:pt>
          <cx:pt idx="309">120000</cx:pt>
          <cx:pt idx="310">74500</cx:pt>
          <cx:pt idx="311">117500</cx:pt>
          <cx:pt idx="312">325000</cx:pt>
          <cx:pt idx="313">112000</cx:pt>
          <cx:pt idx="314">249900</cx:pt>
          <cx:pt idx="315">180000</cx:pt>
          <cx:pt idx="316">166000</cx:pt>
          <cx:pt idx="317">148500</cx:pt>
          <cx:pt idx="318">330000</cx:pt>
          <cx:pt idx="319">168000</cx:pt>
          <cx:pt idx="320">377500</cx:pt>
          <cx:pt idx="321">191000</cx:pt>
          <cx:pt idx="322">144000</cx:pt>
          <cx:pt idx="323">124000</cx:pt>
          <cx:pt idx="324">115000</cx:pt>
          <cx:pt idx="325">113500</cx:pt>
          <cx:pt idx="326">151000</cx:pt>
          <cx:pt idx="327">160000</cx:pt>
          <cx:pt idx="328">81050</cx:pt>
          <cx:pt idx="329">101000</cx:pt>
          <cx:pt idx="330">94000</cx:pt>
          <cx:pt idx="331">65450</cx:pt>
          <cx:pt idx="332">200000</cx:pt>
          <cx:pt idx="333">155000</cx:pt>
          <cx:pt idx="334">99950</cx:pt>
          <cx:pt idx="335">170000</cx:pt>
          <cx:pt idx="336">110000</cx:pt>
          <cx:pt idx="337">92000</cx:pt>
          <cx:pt idx="338">215000</cx:pt>
          <cx:pt idx="339">109000</cx:pt>
          <cx:pt idx="340">141250</cx:pt>
          <cx:pt idx="341">425000</cx:pt>
          <cx:pt idx="342">75600</cx:pt>
          <cx:pt idx="343">152500</cx:pt>
          <cx:pt idx="344">101000</cx:pt>
          <cx:pt idx="345">117000</cx:pt>
          <cx:pt idx="346">156500</cx:pt>
          <cx:pt idx="347">105000</cx:pt>
          <cx:pt idx="348">173500</cx:pt>
          <cx:pt idx="349">113500</cx:pt>
          <cx:pt idx="350">110000</cx:pt>
          <cx:pt idx="351">135000</cx:pt>
          <cx:pt idx="352">91500</cx:pt>
          <cx:pt idx="353">125000</cx:pt>
          <cx:pt idx="354">430000</cx:pt>
          <cx:pt idx="355">160000</cx:pt>
          <cx:pt idx="356">80000</cx:pt>
          <cx:pt idx="357">112500</cx:pt>
          <cx:pt idx="358">142000</cx:pt>
          <cx:pt idx="359">185000</cx:pt>
          <cx:pt idx="360">107500</cx:pt>
          <cx:pt idx="361">95000</cx:pt>
          <cx:pt idx="362">92500</cx:pt>
          <cx:pt idx="363">89950</cx:pt>
          <cx:pt idx="364">192500</cx:pt>
          <cx:pt idx="365">93000</cx:pt>
          <cx:pt idx="366">445000</cx:pt>
          <cx:pt idx="367">448000</cx:pt>
          <cx:pt idx="368">113000</cx:pt>
          <cx:pt idx="369">295000</cx:pt>
          <cx:pt idx="370">103000</cx:pt>
          <cx:pt idx="371">88000</cx:pt>
          <cx:pt idx="372">115000</cx:pt>
          <cx:pt idx="373">57000</cx:pt>
          <cx:pt idx="374">135999</cx:pt>
          <cx:pt idx="375">100000</cx:pt>
          <cx:pt idx="376">91500</cx:pt>
          <cx:pt idx="377">215000</cx:pt>
          <cx:pt idx="378">122000</cx:pt>
          <cx:pt idx="379">100000</cx:pt>
          <cx:pt idx="380">75000</cx:pt>
          <cx:pt idx="381">140000</cx:pt>
          <cx:pt idx="382">330000</cx:pt>
          <cx:pt idx="383">191000</cx:pt>
          <cx:pt idx="384">118500</cx:pt>
          <cx:pt idx="385">120000</cx:pt>
          <cx:pt idx="386">175000</cx:pt>
          <cx:pt idx="387">70000</cx:pt>
          <cx:pt idx="388">100000</cx:pt>
          <cx:pt idx="389">144950</cx:pt>
          <cx:pt idx="390">185000</cx:pt>
          <cx:pt idx="391">180000</cx:pt>
          <cx:pt idx="392">195000</cx:pt>
          <cx:pt idx="393">185000</cx:pt>
          <cx:pt idx="394">58995</cx:pt>
          <cx:pt idx="395">94500</cx:pt>
          <cx:pt idx="396">91500</cx:pt>
          <cx:pt idx="397">91000</cx:pt>
          <cx:pt idx="398">112000</cx:pt>
          <cx:pt idx="399">130000</cx:pt>
          <cx:pt idx="400">91000</cx:pt>
          <cx:pt idx="401">175000</cx:pt>
          <cx:pt idx="402">113000</cx:pt>
          <cx:pt idx="403">102000</cx:pt>
          <cx:pt idx="404">107000</cx:pt>
          <cx:pt idx="405">205000</cx:pt>
          <cx:pt idx="406">95000</cx:pt>
          <cx:pt idx="407">198000</cx:pt>
          <cx:pt idx="408">72000</cx:pt>
          <cx:pt idx="409">105000</cx:pt>
          <cx:pt idx="410">117000</cx:pt>
          <cx:pt idx="411">95000</cx:pt>
          <cx:pt idx="412">80000</cx:pt>
          <cx:pt idx="413">109000</cx:pt>
          <cx:pt idx="414">155000</cx:pt>
          <cx:pt idx="415">140000</cx:pt>
          <cx:pt idx="416">150000</cx:pt>
          <cx:pt idx="417">153500</cx:pt>
          <cx:pt idx="418">147500</cx:pt>
          <cx:pt idx="419">360000</cx:pt>
          <cx:pt idx="420">239000</cx:pt>
          <cx:pt idx="421">105000</cx:pt>
          <cx:pt idx="422">120000</cx:pt>
          <cx:pt idx="423">107000</cx:pt>
          <cx:pt idx="424">112500</cx:pt>
          <cx:pt idx="425">77000</cx:pt>
          <cx:pt idx="426">164000</cx:pt>
          <cx:pt idx="427">229800</cx:pt>
          <cx:pt idx="428">109000</cx:pt>
          <cx:pt idx="429">121000</cx:pt>
          <cx:pt idx="430">95000</cx:pt>
          <cx:pt idx="431">195000</cx:pt>
          <cx:pt idx="432">68500</cx:pt>
          <cx:pt idx="433">153000</cx:pt>
          <cx:pt idx="434">135000</cx:pt>
          <cx:pt idx="435">110000</cx:pt>
          <cx:pt idx="436">158000</cx:pt>
          <cx:pt idx="437">82000</cx:pt>
          <cx:pt idx="438">169950</cx:pt>
          <cx:pt idx="439">118000</cx:pt>
          <cx:pt idx="440">85000</cx:pt>
          <cx:pt idx="441">74111</cx:pt>
          <cx:pt idx="442">86500</cx:pt>
          <cx:pt idx="443">125000</cx:pt>
          <cx:pt idx="444">80000</cx:pt>
          <cx:pt idx="445">108000</cx:pt>
          <cx:pt idx="446">125200</cx:pt>
          <cx:pt idx="447">100000</cx:pt>
          <cx:pt idx="448">125200</cx:pt>
          <cx:pt idx="449">108000</cx:pt>
          <cx:pt idx="450">118000</cx:pt>
          <cx:pt idx="451">125200</cx:pt>
          <cx:pt idx="452">63350</cx:pt>
          <cx:pt idx="453">110000</cx:pt>
          <cx:pt idx="454">95000</cx:pt>
          <cx:pt idx="455">73000</cx:pt>
          <cx:pt idx="456">120000</cx:pt>
          <cx:pt idx="457">100000</cx:pt>
          <cx:pt idx="458">175000</cx:pt>
          <cx:pt idx="459">140000</cx:pt>
          <cx:pt idx="460">300000</cx:pt>
          <cx:pt idx="461">105000</cx:pt>
          <cx:pt idx="462">152000</cx:pt>
          <cx:pt idx="463">201000</cx:pt>
          <cx:pt idx="464">115000</cx:pt>
          <cx:pt idx="465">165000</cx:pt>
          <cx:pt idx="466">258000</cx:pt>
          <cx:pt idx="467">187500</cx:pt>
          <cx:pt idx="468">160000</cx:pt>
          <cx:pt idx="469">117000</cx:pt>
          <cx:pt idx="470">150000</cx:pt>
          <cx:pt idx="471">427500</cx:pt>
          <cx:pt idx="472">90000</cx:pt>
          <cx:pt idx="473">87000</cx:pt>
          <cx:pt idx="474">97500</cx:pt>
          <cx:pt idx="475">87500</cx:pt>
          <cx:pt idx="476">68000</cx:pt>
          <cx:pt idx="477">249950</cx:pt>
          <cx:pt idx="478">83500</cx:pt>
          <cx:pt idx="479">312000</cx:pt>
          <cx:pt idx="480">242500</cx:pt>
          <cx:pt idx="481">203000</cx:pt>
          <cx:pt idx="482">167000</cx:pt>
          <cx:pt idx="483">178000</cx:pt>
          <cx:pt idx="484">156000</cx:pt>
          <cx:pt idx="485">96000</cx:pt>
          <cx:pt idx="486">110000</cx:pt>
          <cx:pt idx="487">270000</cx:pt>
          <cx:pt idx="488">89000</cx:pt>
          <cx:pt idx="489">169000</cx:pt>
          <cx:pt idx="490">98000</cx:pt>
          <cx:pt idx="491">239950</cx:pt>
          <cx:pt idx="492">145000</cx:pt>
          <cx:pt idx="493">107500</cx:pt>
          <cx:pt idx="494">92000</cx:pt>
          <cx:pt idx="495">110500</cx:pt>
          <cx:pt idx="496">112000</cx:pt>
          <cx:pt idx="497">69000</cx:pt>
          <cx:pt idx="498">110500</cx:pt>
          <cx:pt idx="499">210000</cx:pt>
          <cx:pt idx="500">60000</cx:pt>
          <cx:pt idx="501">100000</cx:pt>
          <cx:pt idx="502">210000</cx:pt>
          <cx:pt idx="503">185000</cx:pt>
          <cx:pt idx="504">135000</cx:pt>
          <cx:pt idx="505">375000</cx:pt>
          <cx:pt idx="506">170000</cx:pt>
          <cx:pt idx="507">99000</cx:pt>
          <cx:pt idx="508">115000</cx:pt>
          <cx:pt idx="509">80350</cx:pt>
          <cx:pt idx="510">75000</cx:pt>
          <cx:pt idx="511">82500</cx:pt>
          <cx:pt idx="512">161500</cx:pt>
          <cx:pt idx="513">164000</cx:pt>
          <cx:pt idx="514">156000</cx:pt>
          <cx:pt idx="515">139950</cx:pt>
          <cx:pt idx="516">162000</cx:pt>
          <cx:pt idx="517">130000</cx:pt>
          <cx:pt idx="518">80000</cx:pt>
          <cx:pt idx="519">192000</cx:pt>
          <cx:pt idx="520">130000</cx:pt>
          <cx:pt idx="521">66500</cx:pt>
          <cx:pt idx="522">115000</cx:pt>
          <cx:pt idx="523">191250</cx:pt>
          <cx:pt idx="524">80000</cx:pt>
          <cx:pt idx="525">100000</cx:pt>
          <cx:pt idx="526">185000</cx:pt>
          <cx:pt idx="527">122000</cx:pt>
          <cx:pt idx="528">112500</cx:pt>
          <cx:pt idx="529">117950</cx:pt>
          <cx:pt idx="530">145000</cx:pt>
          <cx:pt idx="531">108000</cx:pt>
          <cx:pt idx="532">110000</cx:pt>
          <cx:pt idx="533">120000</cx:pt>
          <cx:pt idx="534">381500</cx:pt>
          <cx:pt idx="535">72500</cx:pt>
          <cx:pt idx="536">130000</cx:pt>
          <cx:pt idx="537">430000</cx:pt>
          <cx:pt idx="538">138000</cx:pt>
          <cx:pt idx="539">74000</cx:pt>
          <cx:pt idx="540">135000</cx:pt>
          <cx:pt idx="541">154950</cx:pt>
          <cx:pt idx="542">125000</cx:pt>
          <cx:pt idx="543">195000</cx:pt>
          <cx:pt idx="544">125500</cx:pt>
          <cx:pt idx="545">88750</cx:pt>
          <cx:pt idx="546">55000</cx:pt>
          <cx:pt idx="547">215000</cx:pt>
          <cx:pt idx="548">176000</cx:pt>
          <cx:pt idx="549">185000</cx:pt>
          <cx:pt idx="550">120000</cx:pt>
          <cx:pt idx="551">70000</cx:pt>
          <cx:pt idx="552">480000</cx:pt>
          <cx:pt idx="553">55000</cx:pt>
          <cx:pt idx="554">70000</cx:pt>
          <cx:pt idx="555">117000</cx:pt>
          <cx:pt idx="556">114945</cx:pt>
          <cx:pt idx="557">101000</cx:pt>
          <cx:pt idx="558">115000</cx:pt>
          <cx:pt idx="559">95000</cx:pt>
          <cx:pt idx="560">94500</cx:pt>
          <cx:pt idx="561">109000</cx:pt>
          <cx:pt idx="562">113500</cx:pt>
          <cx:pt idx="563">385000</cx:pt>
          <cx:pt idx="564">125000</cx:pt>
          <cx:pt idx="565">130000</cx:pt>
          <cx:pt idx="566">70000</cx:pt>
          <cx:pt idx="567">58000</cx:pt>
          <cx:pt idx="568">67500</cx:pt>
          <cx:pt idx="569">154000</cx:pt>
          <cx:pt idx="570">135000</cx:pt>
          <cx:pt idx="571">141000</cx:pt>
          <cx:pt idx="572">68250</cx:pt>
          <cx:pt idx="573">580000</cx:pt>
          <cx:pt idx="574">197500</cx:pt>
          <cx:pt idx="575">616000</cx:pt>
          <cx:pt idx="576">130000</cx:pt>
          <cx:pt idx="577">160000</cx:pt>
          <cx:pt idx="578">130000</cx:pt>
          <cx:pt idx="579">248446</cx:pt>
          <cx:pt idx="580">135000</cx:pt>
          <cx:pt idx="581">156000</cx:pt>
          <cx:pt idx="582">67500</cx:pt>
          <cx:pt idx="583">179500</cx:pt>
          <cx:pt idx="584">147000</cx:pt>
          <cx:pt idx="585">111500</cx:pt>
          <cx:pt idx="586">245000</cx:pt>
          <cx:pt idx="587">292950</cx:pt>
          <cx:pt idx="588">130000</cx:pt>
          <cx:pt idx="589">73000</cx:pt>
          <cx:pt idx="590">69500</cx:pt>
          <cx:pt idx="591">114000</cx:pt>
          <cx:pt idx="592">110000</cx:pt>
          <cx:pt idx="593">75000</cx:pt>
          <cx:pt idx="594">210000</cx:pt>
          <cx:pt idx="595">65000</cx:pt>
          <cx:pt idx="596">125000</cx:pt>
          <cx:pt idx="597">160000</cx:pt>
          <cx:pt idx="598">135000</cx:pt>
          <cx:pt idx="599">66000</cx:pt>
          <cx:pt idx="600">110000</cx:pt>
          <cx:pt idx="601">142000</cx:pt>
          <cx:pt idx="602">110000</cx:pt>
          <cx:pt idx="603">52200</cx:pt>
          <cx:pt idx="604">124500</cx:pt>
          <cx:pt idx="605">106000</cx:pt>
          <cx:pt idx="606">194000</cx:pt>
          <cx:pt idx="607">67500</cx:pt>
          <cx:pt idx="608">127000</cx:pt>
          <cx:pt idx="609">137500</cx:pt>
          <cx:pt idx="610">90000</cx:pt>
          <cx:pt idx="611">115000</cx:pt>
          <cx:pt idx="612">134000</cx:pt>
          <cx:pt idx="613">75000</cx:pt>
          <cx:pt idx="614">45000</cx:pt>
          <cx:pt idx="615">62000</cx:pt>
          <cx:pt idx="616">70000</cx:pt>
          <cx:pt idx="617">175000</cx:pt>
          <cx:pt idx="618">166000</cx:pt>
          <cx:pt idx="619">128000</cx:pt>
          <cx:pt idx="620">97500</cx:pt>
          <cx:pt idx="621">138500</cx:pt>
          <cx:pt idx="622">182500</cx:pt>
          <cx:pt idx="623">138500</cx:pt>
          <cx:pt idx="624">80500</cx:pt>
          <cx:pt idx="625">105000</cx:pt>
          <cx:pt idx="626">120000</cx:pt>
          <cx:pt idx="627">770000</cx:pt>
          <cx:pt idx="628">108650</cx:pt>
          <cx:pt idx="629">90000</cx:pt>
          <cx:pt idx="630">124500</cx:pt>
          <cx:pt idx="631">118000</cx:pt>
          <cx:pt idx="632">250000</cx:pt>
          <cx:pt idx="633">155000</cx:pt>
          <cx:pt idx="634">145000</cx:pt>
          <cx:pt idx="635">92000</cx:pt>
          <cx:pt idx="636">120000</cx:pt>
          <cx:pt idx="637">105500</cx:pt>
          <cx:pt idx="638">126500</cx:pt>
          <cx:pt idx="639">112500</cx:pt>
          <cx:pt idx="640">89556</cx:pt>
          <cx:pt idx="641">148000</cx:pt>
          <cx:pt idx="642">150000</cx:pt>
          <cx:pt idx="643">105000</cx:pt>
          <cx:pt idx="644">335000</cx:pt>
          <cx:pt idx="645">125000</cx:pt>
          <cx:pt idx="646">77386</cx:pt>
          <cx:pt idx="647">105000</cx:pt>
          <cx:pt idx="648">111000</cx:pt>
          <cx:pt idx="649">377000</cx:pt>
          <cx:pt idx="650">75000</cx:pt>
          <cx:pt idx="651">55000</cx:pt>
          <cx:pt idx="652">105000</cx:pt>
          <cx:pt idx="653">87370</cx:pt>
          <cx:pt idx="654">52000</cx:pt>
          <cx:pt idx="655">104950</cx:pt>
          <cx:pt idx="656">172000</cx:pt>
          <cx:pt idx="657">142500</cx:pt>
          <cx:pt idx="658">104500</cx:pt>
          <cx:pt idx="659">95000</cx:pt>
          <cx:pt idx="660">156000</cx:pt>
          <cx:pt idx="661">91250</cx:pt>
          <cx:pt idx="662">105000</cx:pt>
          <cx:pt idx="663">107000</cx:pt>
          <cx:pt idx="664">79000</cx:pt>
          <cx:pt idx="665">110000</cx:pt>
          <cx:pt idx="666">109950</cx:pt>
          <cx:pt idx="667">142000</cx:pt>
          <cx:pt idx="668">152500</cx:pt>
          <cx:pt idx="669">215000</cx:pt>
          <cx:pt idx="670">82450</cx:pt>
          <cx:pt idx="671">118500</cx:pt>
          <cx:pt idx="672">109500</cx:pt>
          <cx:pt idx="673">76500</cx:pt>
          <cx:pt idx="674">117500</cx:pt>
          <cx:pt idx="675">165000</cx:pt>
          <cx:pt idx="676">85000</cx:pt>
          <cx:pt idx="677">149000</cx:pt>
          <cx:pt idx="678">407500</cx:pt>
          <cx:pt idx="679">160000</cx:pt>
          <cx:pt idx="680">117500</cx:pt>
          <cx:pt idx="681">117500</cx:pt>
          <cx:pt idx="682">64000</cx:pt>
          <cx:pt idx="683">64000</cx:pt>
          <cx:pt idx="684">49000</cx:pt>
          <cx:pt idx="685">73000</cx:pt>
          <cx:pt idx="686">111500</cx:pt>
          <cx:pt idx="687">100000</cx:pt>
          <cx:pt idx="688">440000</cx:pt>
          <cx:pt idx="689">96000</cx:pt>
          <cx:pt idx="690">124000</cx:pt>
          <cx:pt idx="691">71250</cx:pt>
          <cx:pt idx="692">105000</cx:pt>
          <cx:pt idx="693">105000</cx:pt>
          <cx:pt idx="694">252845</cx:pt>
          <cx:pt idx="695">142000</cx:pt>
          <cx:pt idx="696">90000</cx:pt>
          <cx:pt idx="697">90000</cx:pt>
          <cx:pt idx="698">180000</cx:pt>
          <cx:pt idx="699">50000</cx:pt>
          <cx:pt idx="700">97000</cx:pt>
          <cx:pt idx="701">242500</cx:pt>
          <cx:pt idx="702">55000</cx:pt>
          <cx:pt idx="703">122500</cx:pt>
          <cx:pt idx="704">246000</cx:pt>
          <cx:pt idx="705">108650</cx:pt>
          <cx:pt idx="706">196000</cx:pt>
          <cx:pt idx="707">114000</cx:pt>
          <cx:pt idx="708">120000</cx:pt>
          <cx:pt idx="709">50000</cx:pt>
          <cx:pt idx="710">246000</cx:pt>
          <cx:pt idx="711">85000</cx:pt>
          <cx:pt idx="712">150000</cx:pt>
          <cx:pt idx="713">119000</cx:pt>
          <cx:pt idx="714">217500</cx:pt>
          <cx:pt idx="715">200000</cx:pt>
          <cx:pt idx="716">139500</cx:pt>
          <cx:pt idx="717">92000</cx:pt>
          <cx:pt idx="718">71500</cx:pt>
          <cx:pt idx="719">185000</cx:pt>
          <cx:pt idx="720">133500</cx:pt>
          <cx:pt idx="721">175000</cx:pt>
          <cx:pt idx="722">117000</cx:pt>
          <cx:pt idx="723">75000</cx:pt>
          <cx:pt idx="724">103000</cx:pt>
          <cx:pt idx="725">115000</cx:pt>
          <cx:pt idx="726">85000</cx:pt>
          <cx:pt idx="727">83500</cx:pt>
          <cx:pt idx="728">185000</cx:pt>
          <cx:pt idx="729">115000</cx:pt>
          <cx:pt idx="730">73000</cx:pt>
          <cx:pt idx="731">105000</cx:pt>
          <cx:pt idx="732">103500</cx:pt>
          <cx:pt idx="733">145000</cx:pt>
          <cx:pt idx="734">72000</cx:pt>
          <cx:pt idx="735">87000</cx:pt>
          <cx:pt idx="736">140000</cx:pt>
          <cx:pt idx="737">75000</cx:pt>
          <cx:pt idx="738">175000</cx:pt>
          <cx:pt idx="739">158000</cx:pt>
          <cx:pt idx="740">82500</cx:pt>
          <cx:pt idx="741">129000</cx:pt>
          <cx:pt idx="742">63000</cx:pt>
          <cx:pt idx="743">82500</cx:pt>
          <cx:pt idx="744">124950</cx:pt>
          <cx:pt idx="745">79000</cx:pt>
          <cx:pt idx="746">103000</cx:pt>
          <cx:pt idx="747">52000</cx:pt>
          <cx:pt idx="748">230000</cx:pt>
          <cx:pt idx="749">72500</cx:pt>
          <cx:pt idx="750">55000</cx:pt>
          <cx:pt idx="751">167000</cx:pt>
          <cx:pt idx="752">117000</cx:pt>
          <cx:pt idx="753">169000</cx:pt>
          <cx:pt idx="754">109000</cx:pt>
          <cx:pt idx="755">94000</cx:pt>
          <cx:pt idx="756">168000</cx:pt>
          <cx:pt idx="757">261000</cx:pt>
          <cx:pt idx="758">250000</cx:pt>
          <cx:pt idx="759">118756</cx:pt>
          <cx:pt idx="760">85000</cx:pt>
          <cx:pt idx="761">138000</cx:pt>
          <cx:pt idx="762">124000</cx:pt>
          <cx:pt idx="763">116000</cx:pt>
          <cx:pt idx="764">114950</cx:pt>
          <cx:pt idx="765">80000</cx:pt>
          <cx:pt idx="766">100000</cx:pt>
          <cx:pt idx="767">185000</cx:pt>
          <cx:pt idx="768">100000</cx:pt>
          <cx:pt idx="769">49000</cx:pt>
          <cx:pt idx="770">105000</cx:pt>
          <cx:pt idx="771">160000</cx:pt>
          <cx:pt idx="772">156000</cx:pt>
          <cx:pt idx="773">425000</cx:pt>
          <cx:pt idx="774">125000</cx:pt>
          <cx:pt idx="775">140000</cx:pt>
          <cx:pt idx="776">204500</cx:pt>
          <cx:pt idx="777">124950</cx:pt>
          <cx:pt idx="778">70000</cx:pt>
          <cx:pt idx="779">75000</cx:pt>
          <cx:pt idx="780">109995</cx:pt>
          <cx:pt idx="781">319000</cx:pt>
          <cx:pt idx="782">190000</cx:pt>
          <cx:pt idx="783">95000</cx:pt>
          <cx:pt idx="784">150000</cx:pt>
          <cx:pt idx="785">86500</cx:pt>
          <cx:pt idx="786">499999</cx:pt>
          <cx:pt idx="787">215000</cx:pt>
          <cx:pt idx="788">62750</cx:pt>
          <cx:pt idx="789">175000</cx:pt>
          <cx:pt idx="790">109000</cx:pt>
          <cx:pt idx="791">92000</cx:pt>
          <cx:pt idx="792">130000</cx:pt>
          <cx:pt idx="793">142000</cx:pt>
          <cx:pt idx="794">145000</cx:pt>
          <cx:pt idx="795">127000</cx:pt>
          <cx:pt idx="796">142000</cx:pt>
          <cx:pt idx="797">120000</cx:pt>
          <cx:pt idx="798">154000</cx:pt>
          <cx:pt idx="799">145000</cx:pt>
          <cx:pt idx="800">220000</cx:pt>
          <cx:pt idx="801">265000</cx:pt>
          <cx:pt idx="802">108250</cx:pt>
          <cx:pt idx="803">275000</cx:pt>
          <cx:pt idx="804">129950</cx:pt>
          <cx:pt idx="805">113000</cx:pt>
          <cx:pt idx="806">171250</cx:pt>
          <cx:pt idx="807">150000</cx:pt>
          <cx:pt idx="808">115000</cx:pt>
          <cx:pt idx="809">103000</cx:pt>
          <cx:pt idx="810">105000</cx:pt>
          <cx:pt idx="811">78000</cx:pt>
          <cx:pt idx="812">147000</cx:pt>
          <cx:pt idx="813">70000</cx:pt>
          <cx:pt idx="814">250000</cx:pt>
          <cx:pt idx="815">112000</cx:pt>
          <cx:pt idx="816">90000</cx:pt>
          <cx:pt idx="817">135950</cx:pt>
          <cx:pt idx="818">220000</cx:pt>
          <cx:pt idx="819">103000</cx:pt>
          <cx:pt idx="820">73000</cx:pt>
          <cx:pt idx="821">156000</cx:pt>
          <cx:pt idx="822">106000</cx:pt>
          <cx:pt idx="823">350000</cx:pt>
          <cx:pt idx="824">158500</cx:pt>
          <cx:pt idx="825">175000</cx:pt>
          <cx:pt idx="826">82500</cx:pt>
          <cx:pt idx="827">116000</cx:pt>
          <cx:pt idx="828">121000</cx:pt>
          <cx:pt idx="829">112000</cx:pt>
          <cx:pt idx="830">120000</cx:pt>
          <cx:pt idx="831">105000</cx:pt>
          <cx:pt idx="832">61000</cx:pt>
          <cx:pt idx="833">219000</cx:pt>
          <cx:pt idx="834">70000</cx:pt>
          <cx:pt idx="835">138000</cx:pt>
          <cx:pt idx="836">155000</cx:pt>
          <cx:pt idx="837">50000</cx:pt>
          <cx:pt idx="838">150000</cx:pt>
          <cx:pt idx="839">141000</cx:pt>
          <cx:pt idx="840">100000</cx:pt>
          <cx:pt idx="841">97000</cx:pt>
          <cx:pt idx="842">249000</cx:pt>
          <cx:pt idx="843">110000</cx:pt>
          <cx:pt idx="844">74950</cx:pt>
          <cx:pt idx="845">170000</cx:pt>
          <cx:pt idx="846">161500</cx:pt>
          <cx:pt idx="847">73000</cx:pt>
          <cx:pt idx="848">75000</cx:pt>
          <cx:pt idx="849">140000</cx:pt>
          <cx:pt idx="850">141000</cx:pt>
          <cx:pt idx="851">72500</cx:pt>
          <cx:pt idx="852">134000</cx:pt>
          <cx:pt idx="853">145000</cx:pt>
          <cx:pt idx="854">130000</cx:pt>
          <cx:pt idx="855">137500</cx:pt>
          <cx:pt idx="856">145000</cx:pt>
          <cx:pt idx="857">148995</cx:pt>
          <cx:pt idx="858">115000</cx:pt>
          <cx:pt idx="859">118000</cx:pt>
          <cx:pt idx="860">133500</cx:pt>
          <cx:pt idx="861">142000</cx:pt>
          <cx:pt idx="862">51000</cx:pt>
          <cx:pt idx="863">65000</cx:pt>
          <cx:pt idx="864">132500</cx:pt>
          <cx:pt idx="865">35000</cx:pt>
          <cx:pt idx="866">90000</cx:pt>
          <cx:pt idx="867">320000</cx:pt>
          <cx:pt idx="868">230000</cx:pt>
          <cx:pt idx="869">115000</cx:pt>
          <cx:pt idx="870">130000</cx:pt>
          <cx:pt idx="871">113750</cx:pt>
          <cx:pt idx="872">250000</cx:pt>
          <cx:pt idx="873">160000</cx:pt>
          <cx:pt idx="874">290000</cx:pt>
          <cx:pt idx="875">105000</cx:pt>
          <cx:pt idx="876">85000</cx:pt>
          <cx:pt idx="877">160000</cx:pt>
          <cx:pt idx="878">249000</cx:pt>
          <cx:pt idx="879">55000</cx:pt>
          <cx:pt idx="880">180001</cx:pt>
          <cx:pt idx="881">79500</cx:pt>
          <cx:pt idx="882">140000</cx:pt>
          <cx:pt idx="883">90000</cx:pt>
          <cx:pt idx="884">70000</cx:pt>
          <cx:pt idx="885">70000</cx:pt>
          <cx:pt idx="886">60714</cx:pt>
          <cx:pt idx="887">355000</cx:pt>
          <cx:pt idx="888">124950</cx:pt>
          <cx:pt idx="889">145000</cx:pt>
          <cx:pt idx="890">146500</cx:pt>
          <cx:pt idx="891">60000</cx:pt>
          <cx:pt idx="892">96000</cx:pt>
          <cx:pt idx="893">135000</cx:pt>
          <cx:pt idx="894">278000</cx:pt>
          <cx:pt idx="895">170000</cx:pt>
          <cx:pt idx="896">161500</cx:pt>
          <cx:pt idx="897">186000</cx:pt>
          <cx:pt idx="898">185000</cx:pt>
          <cx:pt idx="899">80000</cx:pt>
          <cx:pt idx="900">50000</cx:pt>
          <cx:pt idx="901">155000</cx:pt>
          <cx:pt idx="902">125000</cx:pt>
          <cx:pt idx="903">87000</cx:pt>
          <cx:pt idx="904">91000</cx:pt>
          <cx:pt idx="905">160000</cx:pt>
          <cx:pt idx="906">77800</cx:pt>
          <cx:pt idx="907">94995</cx:pt>
          <cx:pt idx="908">247000</cx:pt>
          <cx:pt idx="909">61000</cx:pt>
          <cx:pt idx="910">115000</cx:pt>
          <cx:pt idx="911">101000</cx:pt>
          <cx:pt idx="912">280000</cx:pt>
          <cx:pt idx="913">83500</cx:pt>
          <cx:pt idx="914">111500</cx:pt>
          <cx:pt idx="915">140000</cx:pt>
          <cx:pt idx="916">100000</cx:pt>
          <cx:pt idx="917">141000</cx:pt>
          <cx:pt idx="918">85000</cx:pt>
          <cx:pt idx="919">169500</cx:pt>
          <cx:pt idx="920">79500</cx:pt>
          <cx:pt idx="921">120000</cx:pt>
          <cx:pt idx="922">120000</cx:pt>
          <cx:pt idx="923">182000</cx:pt>
          <cx:pt idx="924">311000</cx:pt>
          <cx:pt idx="925">121000</cx:pt>
          <cx:pt idx="926">67500</cx:pt>
          <cx:pt idx="927">99950</cx:pt>
          <cx:pt idx="928">125000</cx:pt>
          <cx:pt idx="929">119000</cx:pt>
          <cx:pt idx="930">145000</cx:pt>
          <cx:pt idx="931">150000</cx:pt>
          <cx:pt idx="932">205000</cx:pt>
          <cx:pt idx="933">90000</cx:pt>
          <cx:pt idx="934">73000</cx:pt>
          <cx:pt idx="935">173000</cx:pt>
          <cx:pt idx="936">122500</cx:pt>
          <cx:pt idx="937">122500</cx:pt>
          <cx:pt idx="938">222500</cx:pt>
          <cx:pt idx="939">70000</cx:pt>
          <cx:pt idx="940">150000</cx:pt>
          <cx:pt idx="941">150000</cx:pt>
          <cx:pt idx="942">90000</cx:pt>
          <cx:pt idx="943">286500</cx:pt>
          <cx:pt idx="944">73000</cx:pt>
          <cx:pt idx="945">170000</cx:pt>
          <cx:pt idx="946">100000</cx:pt>
          <cx:pt idx="947">210000</cx:pt>
          <cx:pt idx="948">115000</cx:pt>
          <cx:pt idx="949">267500</cx:pt>
          <cx:pt idx="950">26000</cx:pt>
          <cx:pt idx="951">153000</cx:pt>
          <cx:pt idx="952">210000</cx:pt>
          <cx:pt idx="953">247000</cx:pt>
          <cx:pt idx="954">94000</cx:pt>
          <cx:pt idx="955">90000</cx:pt>
          <cx:pt idx="956">140000</cx:pt>
          <cx:pt idx="957">124900</cx:pt>
          <cx:pt idx="958">123000</cx:pt>
          <cx:pt idx="959">95000</cx:pt>
          <cx:pt idx="960">149950</cx:pt>
          <cx:pt idx="961">185000</cx:pt>
          <cx:pt idx="962">242500</cx:pt>
          <cx:pt idx="963">49500</cx:pt>
          <cx:pt idx="964">245000</cx:pt>
          <cx:pt idx="965">120000</cx:pt>
          <cx:pt idx="966">412000</cx:pt>
          <cx:pt idx="967">246250</cx:pt>
          <cx:pt idx="968">226500</cx:pt>
          <cx:pt idx="969">132000</cx:pt>
          <cx:pt idx="970">87500</cx:pt>
          <cx:pt idx="971">215000</cx:pt>
          <cx:pt idx="972">165000</cx:pt>
          <cx:pt idx="973">78500</cx:pt>
          <cx:pt idx="974">193000</cx:pt>
          <cx:pt idx="975">114000</cx:pt>
          <cx:pt idx="976">95000</cx:pt>
          <cx:pt idx="977">215000</cx:pt>
          <cx:pt idx="978">249500</cx:pt>
          <cx:pt idx="979">75000</cx:pt>
          <cx:pt idx="980">249950</cx:pt>
          <cx:pt idx="981">141000</cx:pt>
          <cx:pt idx="982">123000</cx:pt>
          <cx:pt idx="983">109950</cx:pt>
          <cx:pt idx="984">120000</cx:pt>
          <cx:pt idx="985">155000</cx:pt>
          <cx:pt idx="986">112500</cx:pt>
          <cx:pt idx="987">150000</cx:pt>
          <cx:pt idx="988">97500</cx:pt>
          <cx:pt idx="989">109000</cx:pt>
          <cx:pt idx="990">55000</cx:pt>
          <cx:pt idx="991">36000</cx:pt>
          <cx:pt idx="992">36000</cx:pt>
          <cx:pt idx="993">105000</cx:pt>
          <cx:pt idx="994">111250</cx:pt>
          <cx:pt idx="995">55000</cx:pt>
          <cx:pt idx="996">65000</cx:pt>
          <cx:pt idx="997">77950</cx:pt>
          <cx:pt idx="998">88000</cx:pt>
          <cx:pt idx="999">152500</cx:pt>
          <cx:pt idx="1000">149950</cx:pt>
          <cx:pt idx="1001">118000</cx:pt>
          <cx:pt idx="1002">122000</cx:pt>
          <cx:pt idx="1003">142000</cx:pt>
          <cx:pt idx="1004">122000</cx:pt>
          <cx:pt idx="1005">149950</cx:pt>
          <cx:pt idx="1006">119000</cx:pt>
          <cx:pt idx="1007">56000</cx:pt>
          <cx:pt idx="1008">1350000</cx:pt>
          <cx:pt idx="1009">1350000</cx:pt>
          <cx:pt idx="1010">87500</cx:pt>
          <cx:pt idx="1011">132500</cx:pt>
          <cx:pt idx="1012">75000</cx:pt>
          <cx:pt idx="1013">77625</cx:pt>
          <cx:pt idx="1014">58500</cx:pt>
          <cx:pt idx="1015">270000</cx:pt>
          <cx:pt idx="1016">145000</cx:pt>
          <cx:pt idx="1017">170000</cx:pt>
          <cx:pt idx="1018">210000</cx:pt>
          <cx:pt idx="1019">95000</cx:pt>
          <cx:pt idx="1020">104500</cx:pt>
          <cx:pt idx="1021">320000</cx:pt>
          <cx:pt idx="1022">111500</cx:pt>
          <cx:pt idx="1023">81000</cx:pt>
          <cx:pt idx="1024">136000</cx:pt>
          <cx:pt idx="1025">145000</cx:pt>
          <cx:pt idx="1026">130000</cx:pt>
          <cx:pt idx="1027">120000</cx:pt>
          <cx:pt idx="1028">117000</cx:pt>
          <cx:pt idx="1029">130000</cx:pt>
          <cx:pt idx="1030">83500</cx:pt>
          <cx:pt idx="1031">74000</cx:pt>
          <cx:pt idx="1032">76000</cx:pt>
          <cx:pt idx="1033">160000</cx:pt>
          <cx:pt idx="1034">155000</cx:pt>
          <cx:pt idx="1035">91000</cx:pt>
          <cx:pt idx="1036">75000</cx:pt>
          <cx:pt idx="1037">130000</cx:pt>
          <cx:pt idx="1038">110000</cx:pt>
          <cx:pt idx="1039">140000</cx:pt>
          <cx:pt idx="1040">98000</cx:pt>
          <cx:pt idx="1041">92000</cx:pt>
          <cx:pt idx="1042">98000</cx:pt>
          <cx:pt idx="1043">125000</cx:pt>
          <cx:pt idx="1044">150000</cx:pt>
          <cx:pt idx="1045">170000</cx:pt>
          <cx:pt idx="1046">49500</cx:pt>
          <cx:pt idx="1047">245000</cx:pt>
          <cx:pt idx="1048">165000</cx:pt>
          <cx:pt idx="1049">62500</cx:pt>
          <cx:pt idx="1050">82500</cx:pt>
          <cx:pt idx="1051">101000</cx:pt>
          <cx:pt idx="1052">105000</cx:pt>
          <cx:pt idx="1053">58000</cx:pt>
          <cx:pt idx="1054">65450</cx:pt>
          <cx:pt idx="1055">50000</cx:pt>
          <cx:pt idx="1056">34950</cx:pt>
          <cx:pt idx="1057">90500</cx:pt>
          <cx:pt idx="1058">146000</cx:pt>
          <cx:pt idx="1059">148500</cx:pt>
          <cx:pt idx="1060">133500</cx:pt>
          <cx:pt idx="1061">80000</cx:pt>
          <cx:pt idx="1062">89995</cx:pt>
          <cx:pt idx="1063">130000</cx:pt>
          <cx:pt idx="1064">130000</cx:pt>
          <cx:pt idx="1065">80000</cx:pt>
          <cx:pt idx="1066">87000</cx:pt>
          <cx:pt idx="1067">116000</cx:pt>
          <cx:pt idx="1068">135000</cx:pt>
          <cx:pt idx="1069">124950</cx:pt>
          <cx:pt idx="1070">120000</cx:pt>
          <cx:pt idx="1071">100000</cx:pt>
          <cx:pt idx="1072">175000</cx:pt>
          <cx:pt idx="1073">65000</cx:pt>
          <cx:pt idx="1074">58500</cx:pt>
          <cx:pt idx="1075">88000</cx:pt>
          <cx:pt idx="1076">106500</cx:pt>
          <cx:pt idx="1077">91250</cx:pt>
          <cx:pt idx="1078">83000</cx:pt>
          <cx:pt idx="1079">110000</cx:pt>
          <cx:pt idx="1080">180000</cx:pt>
          <cx:pt idx="1081">148000</cx:pt>
          <cx:pt idx="1082">90000</cx:pt>
          <cx:pt idx="1083">120000</cx:pt>
          <cx:pt idx="1084">115000</cx:pt>
          <cx:pt idx="1085">160000</cx:pt>
          <cx:pt idx="1086">105000</cx:pt>
          <cx:pt idx="1087">98999</cx:pt>
          <cx:pt idx="1088">174500</cx:pt>
          <cx:pt idx="1089">72000</cx:pt>
          <cx:pt idx="1090">317000</cx:pt>
          <cx:pt idx="1091">76500</cx:pt>
          <cx:pt idx="1092">428600</cx:pt>
          <cx:pt idx="1093">136000</cx:pt>
          <cx:pt idx="1094">235000</cx:pt>
          <cx:pt idx="1095">83500</cx:pt>
          <cx:pt idx="1096">141000</cx:pt>
          <cx:pt idx="1097">250000</cx:pt>
          <cx:pt idx="1098">121500</cx:pt>
          <cx:pt idx="1099">105000</cx:pt>
          <cx:pt idx="1100">250000</cx:pt>
          <cx:pt idx="1101">317000</cx:pt>
          <cx:pt idx="1102">85000</cx:pt>
          <cx:pt idx="1103">106500</cx:pt>
          <cx:pt idx="1104">120000</cx:pt>
          <cx:pt idx="1105">102000</cx:pt>
          <cx:pt idx="1106">113000</cx:pt>
          <cx:pt idx="1107">207801</cx:pt>
          <cx:pt idx="1108">83000</cx:pt>
          <cx:pt idx="1109">211500</cx:pt>
          <cx:pt idx="1110">120000</cx:pt>
          <cx:pt idx="1111">360000</cx:pt>
          <cx:pt idx="1112">139500</cx:pt>
          <cx:pt idx="1113">105000</cx:pt>
          <cx:pt idx="1114">229200</cx:pt>
          <cx:pt idx="1115">40000</cx:pt>
          <cx:pt idx="1116">119000</cx:pt>
          <cx:pt idx="1117">76000</cx:pt>
          <cx:pt idx="1118">76500</cx:pt>
          <cx:pt idx="1119">72000</cx:pt>
          <cx:pt idx="1120">91000</cx:pt>
          <cx:pt idx="1121">125000</cx:pt>
          <cx:pt idx="1122">107000</cx:pt>
          <cx:pt idx="1123">111000</cx:pt>
          <cx:pt idx="1124">140500</cx:pt>
          <cx:pt idx="1125">148000</cx:pt>
          <cx:pt idx="1126">47500</cx:pt>
          <cx:pt idx="1127">125000</cx:pt>
          <cx:pt idx="1128">52200</cx:pt>
          <cx:pt idx="1129">125000</cx:pt>
          <cx:pt idx="1130">129000</cx:pt>
          <cx:pt idx="1131">116000</cx:pt>
          <cx:pt idx="1132">117000</cx:pt>
          <cx:pt idx="1133">119500</cx:pt>
          <cx:pt idx="1134">122000</cx:pt>
          <cx:pt idx="1135">83000</cx:pt>
          <cx:pt idx="1136">104500</cx:pt>
          <cx:pt idx="1137">120000</cx:pt>
          <cx:pt idx="1138">94500</cx:pt>
          <cx:pt idx="1139">111500</cx:pt>
          <cx:pt idx="1140">90000</cx:pt>
          <cx:pt idx="1141">92000</cx:pt>
          <cx:pt idx="1142">124950</cx:pt>
          <cx:pt idx="1143">157000</cx:pt>
          <cx:pt idx="1144">120000</cx:pt>
          <cx:pt idx="1145">62000</cx:pt>
          <cx:pt idx="1146">84000</cx:pt>
          <cx:pt idx="1147">95000</cx:pt>
          <cx:pt idx="1148">85000</cx:pt>
          <cx:pt idx="1149">85000</cx:pt>
          <cx:pt idx="1150">66000</cx:pt>
          <cx:pt idx="1151">78000</cx:pt>
          <cx:pt idx="1152">141000</cx:pt>
          <cx:pt idx="1153">167500</cx:pt>
          <cx:pt idx="1154">134500</cx:pt>
          <cx:pt idx="1155">125200</cx:pt>
          <cx:pt idx="1156">105000</cx:pt>
          <cx:pt idx="1157">78000</cx:pt>
          <cx:pt idx="1158">63000</cx:pt>
          <cx:pt idx="1159">79000</cx:pt>
          <cx:pt idx="1160">315000</cx:pt>
          <cx:pt idx="1161">116000</cx:pt>
          <cx:pt idx="1162">180000</cx:pt>
          <cx:pt idx="1163">64995</cx:pt>
          <cx:pt idx="1164">570000</cx:pt>
          <cx:pt idx="1165">136000</cx:pt>
          <cx:pt idx="1166">115000</cx:pt>
          <cx:pt idx="1167">149500</cx:pt>
          <cx:pt idx="1168">129000</cx:pt>
          <cx:pt idx="1169">140000</cx:pt>
          <cx:pt idx="1170">136000</cx:pt>
          <cx:pt idx="1171">177000</cx:pt>
          <cx:pt idx="1172">140000</cx:pt>
          <cx:pt idx="1173">136000</cx:pt>
          <cx:pt idx="1174">91000</cx:pt>
          <cx:pt idx="1175">118000</cx:pt>
          <cx:pt idx="1176">136000</cx:pt>
          <cx:pt idx="1177">120000</cx:pt>
          <cx:pt idx="1178">111500</cx:pt>
          <cx:pt idx="1179">60000</cx:pt>
          <cx:pt idx="1180">98000</cx:pt>
          <cx:pt idx="1181">158000</cx:pt>
          <cx:pt idx="1182">120000</cx:pt>
          <cx:pt idx="1183">250000</cx:pt>
          <cx:pt idx="1184">206000</cx:pt>
          <cx:pt idx="1185">117500</cx:pt>
          <cx:pt idx="1186">120000</cx:pt>
          <cx:pt idx="1187">72500</cx:pt>
          <cx:pt idx="1188">125000</cx:pt>
          <cx:pt idx="1189">295000</cx:pt>
          <cx:pt idx="1190">100000</cx:pt>
          <cx:pt idx="1191">97000</cx:pt>
          <cx:pt idx="1192">145000</cx:pt>
          <cx:pt idx="1193">189950</cx:pt>
          <cx:pt idx="1194">87500</cx:pt>
          <cx:pt idx="1195">124500</cx:pt>
          <cx:pt idx="1196">160000</cx:pt>
          <cx:pt idx="1197">179000</cx:pt>
          <cx:pt idx="1198">77500</cx:pt>
          <cx:pt idx="1199">110000</cx:pt>
          <cx:pt idx="1200">148000</cx:pt>
          <cx:pt idx="1201">105000</cx:pt>
          <cx:pt idx="1202">107300</cx:pt>
          <cx:pt idx="1203">120000</cx:pt>
          <cx:pt idx="1204">95000</cx:pt>
          <cx:pt idx="1205">560000</cx:pt>
          <cx:pt idx="1206">73500</cx:pt>
          <cx:pt idx="1207">65000</cx:pt>
          <cx:pt idx="1208">226823</cx:pt>
          <cx:pt idx="1209">68250</cx:pt>
          <cx:pt idx="1210">7900000</cx:pt>
          <cx:pt idx="1211">110000</cx:pt>
          <cx:pt idx="1212">111500</cx:pt>
          <cx:pt idx="1213">116500</cx:pt>
          <cx:pt idx="1214">92000</cx:pt>
          <cx:pt idx="1215">160000</cx:pt>
          <cx:pt idx="1216">117000</cx:pt>
          <cx:pt idx="1217">86000</cx:pt>
          <cx:pt idx="1218">94000</cx:pt>
          <cx:pt idx="1219">162000</cx:pt>
          <cx:pt idx="1220">92500</cx:pt>
          <cx:pt idx="1221">62000</cx:pt>
          <cx:pt idx="1222">235000</cx:pt>
          <cx:pt idx="1223">141000</cx:pt>
          <cx:pt idx="1224">129000</cx:pt>
          <cx:pt idx="1225">108000</cx:pt>
          <cx:pt idx="1226">117000</cx:pt>
          <cx:pt idx="1227">170000</cx:pt>
          <cx:pt idx="1228">65000</cx:pt>
          <cx:pt idx="1229">240000</cx:pt>
          <cx:pt idx="1230">82500</cx:pt>
          <cx:pt idx="1231">156000</cx:pt>
          <cx:pt idx="1232">102000</cx:pt>
          <cx:pt idx="1233">68000</cx:pt>
          <cx:pt idx="1234">76500</cx:pt>
          <cx:pt idx="1235">90000</cx:pt>
          <cx:pt idx="1236">152000</cx:pt>
          <cx:pt idx="1237">145000</cx:pt>
          <cx:pt idx="1238">152000</cx:pt>
          <cx:pt idx="1239">250000</cx:pt>
          <cx:pt idx="1240">154950</cx:pt>
          <cx:pt idx="1241">140000</cx:pt>
          <cx:pt idx="1242">50000</cx:pt>
          <cx:pt idx="1243">175000</cx:pt>
          <cx:pt idx="1244">117000</cx:pt>
          <cx:pt idx="1245">160000</cx:pt>
          <cx:pt idx="1246">154950</cx:pt>
          <cx:pt idx="1247">71000</cx:pt>
          <cx:pt idx="1248">105000</cx:pt>
          <cx:pt idx="1249">113500</cx:pt>
          <cx:pt idx="1250">160000</cx:pt>
          <cx:pt idx="1251">82000</cx:pt>
          <cx:pt idx="1252">104000</cx:pt>
          <cx:pt idx="1253">170000</cx:pt>
          <cx:pt idx="1254">83000</cx:pt>
          <cx:pt idx="1255">160000</cx:pt>
          <cx:pt idx="1256">148000</cx:pt>
          <cx:pt idx="1257">95000</cx:pt>
          <cx:pt idx="1258">95000</cx:pt>
          <cx:pt idx="1259">146500</cx:pt>
          <cx:pt idx="1260">214000</cx:pt>
          <cx:pt idx="1261">90000</cx:pt>
          <cx:pt idx="1262">52000</cx:pt>
          <cx:pt idx="1263">122000</cx:pt>
          <cx:pt idx="1264">140000</cx:pt>
          <cx:pt idx="1265">50000</cx:pt>
          <cx:pt idx="1266">185000</cx:pt>
          <cx:pt idx="1267">180000</cx:pt>
          <cx:pt idx="1268">115000</cx:pt>
          <cx:pt idx="1269">280000</cx:pt>
          <cx:pt idx="1270">165000</cx:pt>
          <cx:pt idx="1271">215000</cx:pt>
          <cx:pt idx="1272">70000</cx:pt>
          <cx:pt idx="1273">150000</cx:pt>
          <cx:pt idx="1274">125000</cx:pt>
          <cx:pt idx="1275">85000</cx:pt>
          <cx:pt idx="1276">110000</cx:pt>
          <cx:pt idx="1277">121500</cx:pt>
          <cx:pt idx="1278">105000</cx:pt>
          <cx:pt idx="1279">192500</cx:pt>
          <cx:pt idx="1280">120000</cx:pt>
          <cx:pt idx="1281">250000</cx:pt>
          <cx:pt idx="1282">105000</cx:pt>
          <cx:pt idx="1283">158500</cx:pt>
          <cx:pt idx="1284">124950</cx:pt>
          <cx:pt idx="1285">146000</cx:pt>
          <cx:pt idx="1286">120000</cx:pt>
          <cx:pt idx="1287">52200</cx:pt>
          <cx:pt idx="1288">295000</cx:pt>
          <cx:pt idx="1289">135000</cx:pt>
          <cx:pt idx="1290">105000</cx:pt>
          <cx:pt idx="1291">125000</cx:pt>
          <cx:pt idx="1292">159000</cx:pt>
          <cx:pt idx="1293">67500</cx:pt>
          <cx:pt idx="1294">97000</cx:pt>
          <cx:pt idx="1295">192000</cx:pt>
          <cx:pt idx="1296">57500</cx:pt>
          <cx:pt idx="1297">168000</cx:pt>
          <cx:pt idx="1298">92500</cx:pt>
          <cx:pt idx="1299">95000</cx:pt>
          <cx:pt idx="1300">85000</cx:pt>
          <cx:pt idx="1301">162000</cx:pt>
          <cx:pt idx="1302">150000</cx:pt>
          <cx:pt idx="1303">120000</cx:pt>
          <cx:pt idx="1304">106000</cx:pt>
          <cx:pt idx="1305">168000</cx:pt>
          <cx:pt idx="1306">135000</cx:pt>
          <cx:pt idx="1307">116000</cx:pt>
          <cx:pt idx="1308">215000</cx:pt>
          <cx:pt idx="1309">87000</cx:pt>
          <cx:pt idx="1310">131500</cx:pt>
          <cx:pt idx="1311">95000</cx:pt>
          <cx:pt idx="1312">45000</cx:pt>
          <cx:pt idx="1313">97000</cx:pt>
          <cx:pt idx="1314">161500</cx:pt>
          <cx:pt idx="1315">132000</cx:pt>
          <cx:pt idx="1316">135000</cx:pt>
          <cx:pt idx="1317">150000</cx:pt>
          <cx:pt idx="1318">123000</cx:pt>
          <cx:pt idx="1319">158500</cx:pt>
          <cx:pt idx="1320">75000</cx:pt>
          <cx:pt idx="1321">76000</cx:pt>
          <cx:pt idx="1322">42500</cx:pt>
          <cx:pt idx="1323">120000</cx:pt>
          <cx:pt idx="1324">62000</cx:pt>
          <cx:pt idx="1325">94500</cx:pt>
          <cx:pt idx="1326">120000</cx:pt>
          <cx:pt idx="1327">250000</cx:pt>
          <cx:pt idx="1328">150000</cx:pt>
          <cx:pt idx="1329">178000</cx:pt>
          <cx:pt idx="1330">186000</cx:pt>
          <cx:pt idx="1331">67000</cx:pt>
          <cx:pt idx="1332">115000</cx:pt>
          <cx:pt idx="1333">174000</cx:pt>
          <cx:pt idx="1334">102000</cx:pt>
          <cx:pt idx="1335">198000</cx:pt>
          <cx:pt idx="1336">150000</cx:pt>
          <cx:pt idx="1337">380000</cx:pt>
          <cx:pt idx="1338">135000</cx:pt>
          <cx:pt idx="1339">100000</cx:pt>
          <cx:pt idx="1340">138000</cx:pt>
          <cx:pt idx="1341">125000</cx:pt>
          <cx:pt idx="1342">185000</cx:pt>
          <cx:pt idx="1343">82000</cx:pt>
          <cx:pt idx="1344">72000</cx:pt>
          <cx:pt idx="1345">80500</cx:pt>
          <cx:pt idx="1346">135000</cx:pt>
          <cx:pt idx="1347">102000</cx:pt>
          <cx:pt idx="1348">107000</cx:pt>
          <cx:pt idx="1349">90000</cx:pt>
          <cx:pt idx="1350">52200</cx:pt>
          <cx:pt idx="1351">136000</cx:pt>
          <cx:pt idx="1352">42000</cx:pt>
          <cx:pt idx="1353">78000</cx:pt>
          <cx:pt idx="1354">192000</cx:pt>
          <cx:pt idx="1355">177500</cx:pt>
          <cx:pt idx="1356">75000</cx:pt>
          <cx:pt idx="1357">156000</cx:pt>
          <cx:pt idx="1358">1400000</cx:pt>
          <cx:pt idx="1359">170000</cx:pt>
          <cx:pt idx="1360">170000</cx:pt>
          <cx:pt idx="1361">220000</cx:pt>
          <cx:pt idx="1362">118500</cx:pt>
          <cx:pt idx="1363">230000</cx:pt>
          <cx:pt idx="1364">140000</cx:pt>
          <cx:pt idx="1365">133000</cx:pt>
          <cx:pt idx="1366">72000</cx:pt>
          <cx:pt idx="1367">82000</cx:pt>
          <cx:pt idx="1368">173000</cx:pt>
          <cx:pt idx="1369">156000</cx:pt>
          <cx:pt idx="1370">110000</cx:pt>
          <cx:pt idx="1371">130000</cx:pt>
          <cx:pt idx="1372">150000</cx:pt>
          <cx:pt idx="1373">65450</cx:pt>
          <cx:pt idx="1374">125000</cx:pt>
          <cx:pt idx="1375">120000</cx:pt>
          <cx:pt idx="1376">140000</cx:pt>
          <cx:pt idx="1377">140000</cx:pt>
          <cx:pt idx="1378">113000</cx:pt>
          <cx:pt idx="1379">65450</cx:pt>
          <cx:pt idx="1380">380000</cx:pt>
          <cx:pt idx="1381">63250</cx:pt>
          <cx:pt idx="1382">1515000</cx:pt>
          <cx:pt idx="1383">127000</cx:pt>
          <cx:pt idx="1384">60000</cx:pt>
          <cx:pt idx="1385">65000</cx:pt>
          <cx:pt idx="1386">130500</cx:pt>
          <cx:pt idx="1387">142000</cx:pt>
          <cx:pt idx="1388">60000</cx:pt>
          <cx:pt idx="1389">169950</cx:pt>
          <cx:pt idx="1390">128500</cx:pt>
          <cx:pt idx="1391">123000</cx:pt>
          <cx:pt idx="1392">122000</cx:pt>
          <cx:pt idx="1393">108000</cx:pt>
          <cx:pt idx="1394">112500</cx:pt>
          <cx:pt idx="1395">156000</cx:pt>
          <cx:pt idx="1396">84000</cx:pt>
          <cx:pt idx="1397">84000</cx:pt>
          <cx:pt idx="1398">273173</cx:pt>
          <cx:pt idx="1399">98500</cx:pt>
          <cx:pt idx="1400">63800</cx:pt>
          <cx:pt idx="1401">125000</cx:pt>
          <cx:pt idx="1402">339000</cx:pt>
          <cx:pt idx="1403">89000</cx:pt>
          <cx:pt idx="1404">280000</cx:pt>
          <cx:pt idx="1405">85000</cx:pt>
          <cx:pt idx="1406">78500</cx:pt>
          <cx:pt idx="1407">1515000</cx:pt>
          <cx:pt idx="1408">94000</cx:pt>
          <cx:pt idx="1409">130500</cx:pt>
          <cx:pt idx="1410">57000</cx:pt>
          <cx:pt idx="1411">55000</cx:pt>
          <cx:pt idx="1412">510000</cx:pt>
          <cx:pt idx="1413">65000</cx:pt>
          <cx:pt idx="1414">158000</cx:pt>
          <cx:pt idx="1415">103000</cx:pt>
          <cx:pt idx="1416">89000</cx:pt>
          <cx:pt idx="1417">108500</cx:pt>
          <cx:pt idx="1418">1515000</cx:pt>
          <cx:pt idx="1419">103000</cx:pt>
          <cx:pt idx="1420">115000</cx:pt>
          <cx:pt idx="1421">135000</cx:pt>
          <cx:pt idx="1422">124000</cx:pt>
          <cx:pt idx="1423">135000</cx:pt>
          <cx:pt idx="1424">132550</cx:pt>
          <cx:pt idx="1425">302500</cx:pt>
          <cx:pt idx="1426">58000</cx:pt>
          <cx:pt idx="1427">68250</cx:pt>
          <cx:pt idx="1428">770000</cx:pt>
          <cx:pt idx="1429">245000</cx:pt>
          <cx:pt idx="1430">140000</cx:pt>
          <cx:pt idx="1431">85000</cx:pt>
          <cx:pt idx="1432">385000</cx:pt>
          <cx:pt idx="1433">170000</cx:pt>
          <cx:pt idx="1434">220000</cx:pt>
          <cx:pt idx="1435">173000</cx:pt>
          <cx:pt idx="1436">144000</cx:pt>
          <cx:pt idx="1437">42000</cx:pt>
          <cx:pt idx="1438">245000</cx:pt>
          <cx:pt idx="1439">195000</cx:pt>
          <cx:pt idx="1440">170000</cx:pt>
          <cx:pt idx="1441">135000</cx:pt>
          <cx:pt idx="1442">101000</cx:pt>
          <cx:pt idx="1443">72000</cx:pt>
          <cx:pt idx="1444">132000</cx:pt>
          <cx:pt idx="1445">125000</cx:pt>
          <cx:pt idx="1446">135000</cx:pt>
          <cx:pt idx="1447">122000</cx:pt>
          <cx:pt idx="1448">224950</cx:pt>
          <cx:pt idx="1449">94000</cx:pt>
          <cx:pt idx="1450">140000</cx:pt>
          <cx:pt idx="1451">55000</cx:pt>
          <cx:pt idx="1452">155000</cx:pt>
          <cx:pt idx="1453">82000</cx:pt>
          <cx:pt idx="1454">80000</cx:pt>
          <cx:pt idx="1455">126500</cx:pt>
          <cx:pt idx="1456">175000</cx:pt>
          <cx:pt idx="1457">60000</cx:pt>
          <cx:pt idx="1458">448000</cx:pt>
          <cx:pt idx="1459">297500</cx:pt>
          <cx:pt idx="1460">75000</cx:pt>
          <cx:pt idx="1461">133000</cx:pt>
          <cx:pt idx="1462">132000</cx:pt>
          <cx:pt idx="1463">65500</cx:pt>
          <cx:pt idx="1464">145000</cx:pt>
          <cx:pt idx="1465">160000</cx:pt>
          <cx:pt idx="1466">165000</cx:pt>
          <cx:pt idx="1467">144000</cx:pt>
          <cx:pt idx="1468">80000</cx:pt>
          <cx:pt idx="1469">86000</cx:pt>
          <cx:pt idx="1470">119000</cx:pt>
          <cx:pt idx="1471">145000</cx:pt>
          <cx:pt idx="1472">85000</cx:pt>
          <cx:pt idx="1473">130000</cx:pt>
          <cx:pt idx="1474">118000</cx:pt>
          <cx:pt idx="1475">77500</cx:pt>
          <cx:pt idx="1476">174000</cx:pt>
          <cx:pt idx="1477">55000</cx:pt>
          <cx:pt idx="1478">120000</cx:pt>
          <cx:pt idx="1479">149000</cx:pt>
          <cx:pt idx="1480">76188</cx:pt>
          <cx:pt idx="1481">86000</cx:pt>
          <cx:pt idx="1482">160000</cx:pt>
          <cx:pt idx="1483">123500</cx:pt>
          <cx:pt idx="1484">249950</cx:pt>
          <cx:pt idx="1485">185000</cx:pt>
          <cx:pt idx="1486">58500</cx:pt>
          <cx:pt idx="1487">575000</cx:pt>
          <cx:pt idx="1488">320000</cx:pt>
          <cx:pt idx="1489">79000</cx:pt>
          <cx:pt idx="1490">130000</cx:pt>
          <cx:pt idx="1491">243000</cx:pt>
          <cx:pt idx="1492">125000</cx:pt>
          <cx:pt idx="1493">135000</cx:pt>
          <cx:pt idx="1494">445000</cx:pt>
          <cx:pt idx="1495">90000</cx:pt>
          <cx:pt idx="1496">141000</cx:pt>
          <cx:pt idx="1497">87000</cx:pt>
          <cx:pt idx="1498">75600</cx:pt>
          <cx:pt idx="1499">110000</cx:pt>
          <cx:pt idx="1500">129000</cx:pt>
          <cx:pt idx="1501">315000</cx:pt>
          <cx:pt idx="1502">138000</cx:pt>
          <cx:pt idx="1503">48000</cx:pt>
          <cx:pt idx="1504">170000</cx:pt>
          <cx:pt idx="1505">62000</cx:pt>
          <cx:pt idx="1506">165000</cx:pt>
          <cx:pt idx="1507">86950</cx:pt>
          <cx:pt idx="1508">369000</cx:pt>
          <cx:pt idx="1509">130000</cx:pt>
          <cx:pt idx="1510">125000</cx:pt>
          <cx:pt idx="1511">105000</cx:pt>
          <cx:pt idx="1512">110000</cx:pt>
          <cx:pt idx="1513">242000</cx:pt>
          <cx:pt idx="1514">166000</cx:pt>
          <cx:pt idx="1515">93000</cx:pt>
          <cx:pt idx="1516">144000</cx:pt>
          <cx:pt idx="1517">147500</cx:pt>
          <cx:pt idx="1518">87500</cx:pt>
          <cx:pt idx="1519">140000</cx:pt>
          <cx:pt idx="1520">75000</cx:pt>
          <cx:pt idx="1521">121000</cx:pt>
          <cx:pt idx="1522">152500</cx:pt>
          <cx:pt idx="1523">132000</cx:pt>
          <cx:pt idx="1524">148000</cx:pt>
          <cx:pt idx="1525">335000</cx:pt>
          <cx:pt idx="1526">72000</cx:pt>
          <cx:pt idx="1527">165000</cx:pt>
          <cx:pt idx="1528">99500</cx:pt>
          <cx:pt idx="1529">77500</cx:pt>
          <cx:pt idx="1530">270000</cx:pt>
          <cx:pt idx="1531">52000</cx:pt>
          <cx:pt idx="1532">92000</cx:pt>
          <cx:pt idx="1533">117500</cx:pt>
          <cx:pt idx="1534">98000</cx:pt>
          <cx:pt idx="1535">68500</cx:pt>
          <cx:pt idx="1536">196000</cx:pt>
          <cx:pt idx="1537">98999</cx:pt>
          <cx:pt idx="1538">250000</cx:pt>
          <cx:pt idx="1539">92000</cx:pt>
          <cx:pt idx="1540">124000</cx:pt>
          <cx:pt idx="1541">150000</cx:pt>
          <cx:pt idx="1542">115000</cx:pt>
          <cx:pt idx="1543">128000</cx:pt>
          <cx:pt idx="1544">62000</cx:pt>
          <cx:pt idx="1545">154000</cx:pt>
          <cx:pt idx="1546">90000</cx:pt>
          <cx:pt idx="1547">50000</cx:pt>
          <cx:pt idx="1548">144000</cx:pt>
          <cx:pt idx="1549">94500</cx:pt>
          <cx:pt idx="1550">190000</cx:pt>
          <cx:pt idx="1551">52200</cx:pt>
          <cx:pt idx="1552">62000</cx:pt>
          <cx:pt idx="1553">125000</cx:pt>
          <cx:pt idx="1554">174000</cx:pt>
          <cx:pt idx="1555">72000</cx:pt>
          <cx:pt idx="1556">70000</cx:pt>
          <cx:pt idx="1557">180000</cx:pt>
          <cx:pt idx="1558">124000</cx:pt>
          <cx:pt idx="1559">125000</cx:pt>
          <cx:pt idx="1560">330000</cx:pt>
          <cx:pt idx="1561">105000</cx:pt>
          <cx:pt idx="1562">105000</cx:pt>
          <cx:pt idx="1563">139500</cx:pt>
          <cx:pt idx="1564">330000</cx:pt>
          <cx:pt idx="1565">115000</cx:pt>
          <cx:pt idx="1566">300000</cx:pt>
          <cx:pt idx="1567">245000</cx:pt>
          <cx:pt idx="1568">88000</cx:pt>
          <cx:pt idx="1569">770000</cx:pt>
          <cx:pt idx="1570">320000</cx:pt>
          <cx:pt idx="1571">185000</cx:pt>
          <cx:pt idx="1572">90000</cx:pt>
          <cx:pt idx="1573">133000</cx:pt>
          <cx:pt idx="1574">215000</cx:pt>
          <cx:pt idx="1575">130000</cx:pt>
          <cx:pt idx="1576">70000</cx:pt>
          <cx:pt idx="1577">144000</cx:pt>
          <cx:pt idx="1578">93500</cx:pt>
          <cx:pt idx="1579">230000</cx:pt>
          <cx:pt idx="1580">58000</cx:pt>
          <cx:pt idx="1581">87500</cx:pt>
          <cx:pt idx="1582">175000</cx:pt>
          <cx:pt idx="1583">125000</cx:pt>
          <cx:pt idx="1584">129000</cx:pt>
          <cx:pt idx="1585">105000</cx:pt>
          <cx:pt idx="1586">65450</cx:pt>
          <cx:pt idx="1587">200000</cx:pt>
          <cx:pt idx="1588">144000</cx:pt>
          <cx:pt idx="1589">250000</cx:pt>
          <cx:pt idx="1590">75000</cx:pt>
          <cx:pt idx="1591">128000</cx:pt>
          <cx:pt idx="1592">195000</cx:pt>
          <cx:pt idx="1593">115000</cx:pt>
          <cx:pt idx="1594">129950</cx:pt>
          <cx:pt idx="1595">124950</cx:pt>
          <cx:pt idx="1596">122000</cx:pt>
          <cx:pt idx="1597">175000</cx:pt>
          <cx:pt idx="1598">55000</cx:pt>
          <cx:pt idx="1599">113000</cx:pt>
          <cx:pt idx="1600">84000</cx:pt>
          <cx:pt idx="1601">136000</cx:pt>
          <cx:pt idx="1602">98000</cx:pt>
          <cx:pt idx="1603">96500</cx:pt>
          <cx:pt idx="1604">105000</cx:pt>
          <cx:pt idx="1605">55000</cx:pt>
          <cx:pt idx="1606">83700</cx:pt>
          <cx:pt idx="1607">48500</cx:pt>
          <cx:pt idx="1608">68000</cx:pt>
          <cx:pt idx="1609">145000</cx:pt>
          <cx:pt idx="1610">71000</cx:pt>
          <cx:pt idx="1611">118500</cx:pt>
          <cx:pt idx="1612">175000</cx:pt>
          <cx:pt idx="1613">100000</cx:pt>
          <cx:pt idx="1614">55000</cx:pt>
          <cx:pt idx="1615">132000</cx:pt>
          <cx:pt idx="1616">172500</cx:pt>
          <cx:pt idx="1617">65000</cx:pt>
          <cx:pt idx="1618">175000</cx:pt>
          <cx:pt idx="1619">101000</cx:pt>
          <cx:pt idx="1620">330000</cx:pt>
          <cx:pt idx="1621">88000</cx:pt>
          <cx:pt idx="1622">390000</cx:pt>
          <cx:pt idx="1623">79995</cx:pt>
          <cx:pt idx="1624">215000</cx:pt>
          <cx:pt idx="1625">58500</cx:pt>
          <cx:pt idx="1626">219000</cx:pt>
          <cx:pt idx="1627">216500</cx:pt>
          <cx:pt idx="1628">160000</cx:pt>
          <cx:pt idx="1629">98000</cx:pt>
          <cx:pt idx="1630">124950</cx:pt>
          <cx:pt idx="1631">49500</cx:pt>
          <cx:pt idx="1632">205000</cx:pt>
          <cx:pt idx="1633">191895</cx:pt>
          <cx:pt idx="1634">86000</cx:pt>
          <cx:pt idx="1635">280000</cx:pt>
          <cx:pt idx="1636">280000</cx:pt>
          <cx:pt idx="1637">100000</cx:pt>
          <cx:pt idx="1638">174000</cx:pt>
          <cx:pt idx="1639">148000</cx:pt>
          <cx:pt idx="1640">108000</cx:pt>
          <cx:pt idx="1641">146500</cx:pt>
          <cx:pt idx="1642">70000</cx:pt>
          <cx:pt idx="1643">125000</cx:pt>
          <cx:pt idx="1644">92000</cx:pt>
          <cx:pt idx="1645">165000</cx:pt>
          <cx:pt idx="1646">144500</cx:pt>
          <cx:pt idx="1647">115000</cx:pt>
          <cx:pt idx="1648">37500</cx:pt>
          <cx:pt idx="1649">108000</cx:pt>
          <cx:pt idx="1650">117000</cx:pt>
          <cx:pt idx="1651">175000</cx:pt>
          <cx:pt idx="1652">155000</cx:pt>
          <cx:pt idx="1653">200000</cx:pt>
          <cx:pt idx="1654">67000</cx:pt>
          <cx:pt idx="1655">89950</cx:pt>
          <cx:pt idx="1656">735000</cx:pt>
          <cx:pt idx="1657">78000</cx:pt>
          <cx:pt idx="1658">115000</cx:pt>
          <cx:pt idx="1659">182000</cx:pt>
          <cx:pt idx="1660">131950</cx:pt>
          <cx:pt idx="1661">124999</cx:pt>
          <cx:pt idx="1662">45000</cx:pt>
          <cx:pt idx="1663">91500</cx:pt>
          <cx:pt idx="1664">58500</cx:pt>
          <cx:pt idx="1665">103000</cx:pt>
          <cx:pt idx="1666">432000</cx:pt>
          <cx:pt idx="1667">104000</cx:pt>
          <cx:pt idx="1668">180000</cx:pt>
          <cx:pt idx="1669">97000</cx:pt>
          <cx:pt idx="1670">114000</cx:pt>
          <cx:pt idx="1671">25000</cx:pt>
          <cx:pt idx="1672">100000</cx:pt>
          <cx:pt idx="1673">75000</cx:pt>
          <cx:pt idx="1674">55000</cx:pt>
          <cx:pt idx="1675">77625</cx:pt>
          <cx:pt idx="1676">80000</cx:pt>
          <cx:pt idx="1677">117000</cx:pt>
          <cx:pt idx="1678">270000</cx:pt>
          <cx:pt idx="1679">168000</cx:pt>
          <cx:pt idx="1680">53000</cx:pt>
          <cx:pt idx="1681">106000</cx:pt>
          <cx:pt idx="1682">231500</cx:pt>
          <cx:pt idx="1683">372500</cx:pt>
          <cx:pt idx="1684">132000</cx:pt>
          <cx:pt idx="1685">110000</cx:pt>
          <cx:pt idx="1686">159000</cx:pt>
          <cx:pt idx="1687">63000</cx:pt>
          <cx:pt idx="1688">70000</cx:pt>
          <cx:pt idx="1689">105000</cx:pt>
          <cx:pt idx="1690">124950</cx:pt>
          <cx:pt idx="1691">118756</cx:pt>
          <cx:pt idx="1692">70000</cx:pt>
          <cx:pt idx="1693">90000</cx:pt>
          <cx:pt idx="1694">313500</cx:pt>
          <cx:pt idx="1695">74500</cx:pt>
          <cx:pt idx="1696">157660</cx:pt>
          <cx:pt idx="1697">215995</cx:pt>
          <cx:pt idx="1698">297500</cx:pt>
          <cx:pt idx="1699">130000</cx:pt>
          <cx:pt idx="1700">54950</cx:pt>
          <cx:pt idx="1701">150000</cx:pt>
          <cx:pt idx="1702">87000</cx:pt>
          <cx:pt idx="1703">70000</cx:pt>
          <cx:pt idx="1704">80350</cx:pt>
          <cx:pt idx="1705">273173</cx:pt>
          <cx:pt idx="1706">77000</cx:pt>
          <cx:pt idx="1707">70500</cx:pt>
          <cx:pt idx="1708">109000</cx:pt>
          <cx:pt idx="1709">116000</cx:pt>
          <cx:pt idx="1710">462500</cx:pt>
          <cx:pt idx="1711">91250</cx:pt>
          <cx:pt idx="1712">210000</cx:pt>
          <cx:pt idx="1713">114950</cx:pt>
          <cx:pt idx="1714">113000</cx:pt>
          <cx:pt idx="1715">118756</cx:pt>
          <cx:pt idx="1716">200000</cx:pt>
          <cx:pt idx="1717">80000</cx:pt>
          <cx:pt idx="1718">42000</cx:pt>
          <cx:pt idx="1719">70000</cx:pt>
          <cx:pt idx="1720">462500</cx:pt>
          <cx:pt idx="1721">140000</cx:pt>
          <cx:pt idx="1722">155000</cx:pt>
          <cx:pt idx="1723">132000</cx:pt>
          <cx:pt idx="1724">120000</cx:pt>
          <cx:pt idx="1725">103500</cx:pt>
          <cx:pt idx="1726">108500</cx:pt>
          <cx:pt idx="1727">90000</cx:pt>
          <cx:pt idx="1728">305000</cx:pt>
          <cx:pt idx="1729">80000</cx:pt>
          <cx:pt idx="1730">54950</cx:pt>
          <cx:pt idx="1731">195000</cx:pt>
          <cx:pt idx="1732">132000</cx:pt>
          <cx:pt idx="1733">90500</cx:pt>
          <cx:pt idx="1734">185000</cx:pt>
          <cx:pt idx="1735">112000</cx:pt>
          <cx:pt idx="1736">95000</cx:pt>
          <cx:pt idx="1737">109000</cx:pt>
          <cx:pt idx="1738">129000</cx:pt>
          <cx:pt idx="1739">124500</cx:pt>
          <cx:pt idx="1740">142000</cx:pt>
          <cx:pt idx="1741">97500</cx:pt>
          <cx:pt idx="1742">152500</cx:pt>
          <cx:pt idx="1743">380000</cx:pt>
          <cx:pt idx="1744">655000</cx:pt>
          <cx:pt idx="1745">169000</cx:pt>
          <cx:pt idx="1746">101000</cx:pt>
          <cx:pt idx="1747">52200</cx:pt>
          <cx:pt idx="1748">112000</cx:pt>
          <cx:pt idx="1749">108000</cx:pt>
          <cx:pt idx="1750">200000</cx:pt>
          <cx:pt idx="1751">108000</cx:pt>
          <cx:pt idx="1752">95000</cx:pt>
          <cx:pt idx="1753">123500</cx:pt>
          <cx:pt idx="1754">75000</cx:pt>
          <cx:pt idx="1755">84000</cx:pt>
          <cx:pt idx="1756">164000</cx:pt>
          <cx:pt idx="1757">124500</cx:pt>
          <cx:pt idx="1758">107000</cx:pt>
          <cx:pt idx="1759">90500</cx:pt>
          <cx:pt idx="1760">144000</cx:pt>
          <cx:pt idx="1761">132500</cx:pt>
          <cx:pt idx="1762">156000</cx:pt>
          <cx:pt idx="1763">55000</cx:pt>
          <cx:pt idx="1764">107000</cx:pt>
          <cx:pt idx="1765">80500</cx:pt>
          <cx:pt idx="1766">112500</cx:pt>
          <cx:pt idx="1767">115000</cx:pt>
          <cx:pt idx="1768">225000</cx:pt>
          <cx:pt idx="1769">145000</cx:pt>
          <cx:pt idx="1770">142500</cx:pt>
          <cx:pt idx="1771">235000</cx:pt>
          <cx:pt idx="1772">320000</cx:pt>
          <cx:pt idx="1773">104000</cx:pt>
          <cx:pt idx="1774">105000</cx:pt>
          <cx:pt idx="1775">145000</cx:pt>
          <cx:pt idx="1776">105000</cx:pt>
          <cx:pt idx="1777">85000</cx:pt>
          <cx:pt idx="1778">100000</cx:pt>
          <cx:pt idx="1779">55000</cx:pt>
          <cx:pt idx="1780">106000</cx:pt>
          <cx:pt idx="1781">148000</cx:pt>
          <cx:pt idx="1782">118000</cx:pt>
          <cx:pt idx="1783">147000</cx:pt>
          <cx:pt idx="1784">52200</cx:pt>
          <cx:pt idx="1785">105000</cx:pt>
          <cx:pt idx="1786">134000</cx:pt>
          <cx:pt idx="1787">216000</cx:pt>
          <cx:pt idx="1788">152000</cx:pt>
          <cx:pt idx="1789">116500</cx:pt>
          <cx:pt idx="1790">81000</cx:pt>
          <cx:pt idx="1791">52200</cx:pt>
          <cx:pt idx="1792">117000</cx:pt>
          <cx:pt idx="1793">170000</cx:pt>
          <cx:pt idx="1794">155000</cx:pt>
          <cx:pt idx="1795">250000</cx:pt>
          <cx:pt idx="1796">122500</cx:pt>
          <cx:pt idx="1797">135000</cx:pt>
          <cx:pt idx="1798">115000</cx:pt>
          <cx:pt idx="1799">46000</cx:pt>
          <cx:pt idx="1800">132000</cx:pt>
          <cx:pt idx="1801">43000</cx:pt>
          <cx:pt idx="1802">45000</cx:pt>
          <cx:pt idx="1803">90000</cx:pt>
          <cx:pt idx="1804">122000</cx:pt>
          <cx:pt idx="1805">82000</cx:pt>
          <cx:pt idx="1806">87500</cx:pt>
          <cx:pt idx="1807">60000</cx:pt>
          <cx:pt idx="1808">63000</cx:pt>
          <cx:pt idx="1809">174950</cx:pt>
          <cx:pt idx="1810">80000</cx:pt>
          <cx:pt idx="1811">140000</cx:pt>
          <cx:pt idx="1812">79995</cx:pt>
          <cx:pt idx="1813">117000</cx:pt>
          <cx:pt idx="1814">290000</cx:pt>
          <cx:pt idx="1815">122000</cx:pt>
          <cx:pt idx="1816">35000</cx:pt>
          <cx:pt idx="1817">95000</cx:pt>
          <cx:pt idx="1818">124500</cx:pt>
          <cx:pt idx="1819">69000</cx:pt>
          <cx:pt idx="1820">141000</cx:pt>
          <cx:pt idx="1821">146500</cx:pt>
          <cx:pt idx="1822">69000</cx:pt>
          <cx:pt idx="1823">48000</cx:pt>
          <cx:pt idx="1824">75000</cx:pt>
          <cx:pt idx="1825">355000</cx:pt>
          <cx:pt idx="1826">115000</cx:pt>
          <cx:pt idx="1827">168000</cx:pt>
          <cx:pt idx="1828">150000</cx:pt>
          <cx:pt idx="1829">125000</cx:pt>
          <cx:pt idx="1830">125000</cx:pt>
          <cx:pt idx="1831">43000</cx:pt>
          <cx:pt idx="1832">138000</cx:pt>
          <cx:pt idx="1833">140000</cx:pt>
          <cx:pt idx="1834">94500</cx:pt>
          <cx:pt idx="1835">93000</cx:pt>
          <cx:pt idx="1836">249950</cx:pt>
          <cx:pt idx="1837">150000</cx:pt>
          <cx:pt idx="1838">135000</cx:pt>
          <cx:pt idx="1839">800000</cx:pt>
          <cx:pt idx="1840">275000</cx:pt>
          <cx:pt idx="1841">148000</cx:pt>
          <cx:pt idx="1842">162000</cx:pt>
          <cx:pt idx="1843">168000</cx:pt>
          <cx:pt idx="1844">130000</cx:pt>
          <cx:pt idx="1845">125000</cx:pt>
          <cx:pt idx="1846">140000</cx:pt>
          <cx:pt idx="1847">121000</cx:pt>
          <cx:pt idx="1848">112500</cx:pt>
          <cx:pt idx="1849">124950</cx:pt>
          <cx:pt idx="1850">59000</cx:pt>
          <cx:pt idx="1851">135000</cx:pt>
          <cx:pt idx="1852">210000</cx:pt>
          <cx:pt idx="1853">125000</cx:pt>
          <cx:pt idx="1854">87000</cx:pt>
          <cx:pt idx="1855">55000</cx:pt>
          <cx:pt idx="1856">150000</cx:pt>
          <cx:pt idx="1857">114000</cx:pt>
          <cx:pt idx="1858">110000</cx:pt>
          <cx:pt idx="1859">113000</cx:pt>
          <cx:pt idx="1860">81000</cx:pt>
          <cx:pt idx="1861">63000</cx:pt>
          <cx:pt idx="1862">100000</cx:pt>
          <cx:pt idx="1863">111500</cx:pt>
          <cx:pt idx="1864">200000</cx:pt>
          <cx:pt idx="1865">129500</cx:pt>
          <cx:pt idx="1866">133000</cx:pt>
          <cx:pt idx="1867">137500</cx:pt>
          <cx:pt idx="1868">67500</cx:pt>
          <cx:pt idx="1869">136000</cx:pt>
          <cx:pt idx="1870">77000</cx:pt>
          <cx:pt idx="1871">120000</cx:pt>
          <cx:pt idx="1872">117700</cx:pt>
          <cx:pt idx="1873">130500</cx:pt>
          <cx:pt idx="1874">115000</cx:pt>
          <cx:pt idx="1875">85000</cx:pt>
          <cx:pt idx="1876">116500</cx:pt>
          <cx:pt idx="1877">87500</cx:pt>
          <cx:pt idx="1878">126000</cx:pt>
          <cx:pt idx="1879">101000</cx:pt>
          <cx:pt idx="1880">105000</cx:pt>
          <cx:pt idx="1881">52200</cx:pt>
          <cx:pt idx="1882">105000</cx:pt>
          <cx:pt idx="1883">132500</cx:pt>
          <cx:pt idx="1884">105000</cx:pt>
          <cx:pt idx="1885">58000</cx:pt>
          <cx:pt idx="1886">141000</cx:pt>
          <cx:pt idx="1887">130000</cx:pt>
          <cx:pt idx="1888">120000</cx:pt>
          <cx:pt idx="1889">113750</cx:pt>
          <cx:pt idx="1890">115000</cx:pt>
          <cx:pt idx="1891">72500</cx:pt>
          <cx:pt idx="1892">173000</cx:pt>
          <cx:pt idx="1893">129000</cx:pt>
          <cx:pt idx="1894">115000</cx:pt>
          <cx:pt idx="1895">124000</cx:pt>
          <cx:pt idx="1896">62000</cx:pt>
          <cx:pt idx="1897">80500</cx:pt>
          <cx:pt idx="1898">95000</cx:pt>
          <cx:pt idx="1899">156000</cx:pt>
          <cx:pt idx="1900">105000</cx:pt>
          <cx:pt idx="1901">112000</cx:pt>
          <cx:pt idx="1902">85000</cx:pt>
          <cx:pt idx="1903">89000</cx:pt>
          <cx:pt idx="1904">98400</cx:pt>
          <cx:pt idx="1905">130000</cx:pt>
          <cx:pt idx="1906">130000</cx:pt>
          <cx:pt idx="1907">125000</cx:pt>
          <cx:pt idx="1908">117950</cx:pt>
          <cx:pt idx="1909">53000</cx:pt>
          <cx:pt idx="1910">155000</cx:pt>
          <cx:pt idx="1911">76000</cx:pt>
          <cx:pt idx="1912">141000</cx:pt>
          <cx:pt idx="1913">34950</cx:pt>
          <cx:pt idx="1914">135000</cx:pt>
          <cx:pt idx="1915">124950</cx:pt>
          <cx:pt idx="1916">150000</cx:pt>
          <cx:pt idx="1917">122000</cx:pt>
          <cx:pt idx="1918">148000</cx:pt>
          <cx:pt idx="1919">125000</cx:pt>
          <cx:pt idx="1920">125000</cx:pt>
          <cx:pt idx="1921">98999</cx:pt>
          <cx:pt idx="1922">72500</cx:pt>
          <cx:pt idx="1923">76000</cx:pt>
          <cx:pt idx="1924">185000</cx:pt>
          <cx:pt idx="1925">102000</cx:pt>
          <cx:pt idx="1926">141000</cx:pt>
          <cx:pt idx="1927">112000</cx:pt>
          <cx:pt idx="1928">93000</cx:pt>
          <cx:pt idx="1929">215000</cx:pt>
          <cx:pt idx="1930">100000</cx:pt>
          <cx:pt idx="1931">250000</cx:pt>
          <cx:pt idx="1932">120000</cx:pt>
          <cx:pt idx="1933">87000</cx:pt>
          <cx:pt idx="1934">85000</cx:pt>
          <cx:pt idx="1935">92500</cx:pt>
          <cx:pt idx="1936">141000</cx:pt>
          <cx:pt idx="1937">158000</cx:pt>
          <cx:pt idx="1938">110000</cx:pt>
          <cx:pt idx="1939">120000</cx:pt>
          <cx:pt idx="1940">150000</cx:pt>
          <cx:pt idx="1941">230000</cx:pt>
          <cx:pt idx="1942">75000</cx:pt>
          <cx:pt idx="1943">113000</cx:pt>
          <cx:pt idx="1944">355000</cx:pt>
          <cx:pt idx="1945">127000</cx:pt>
          <cx:pt idx="1946">121600</cx:pt>
          <cx:pt idx="1947">225000</cx:pt>
          <cx:pt idx="1948">108000</cx:pt>
          <cx:pt idx="1949">129000</cx:pt>
          <cx:pt idx="1950">130000</cx:pt>
          <cx:pt idx="1951">125500</cx:pt>
          <cx:pt idx="1952">100000</cx:pt>
          <cx:pt idx="1953">102000</cx:pt>
          <cx:pt idx="1954">315000</cx:pt>
          <cx:pt idx="1955">187500</cx:pt>
          <cx:pt idx="1956">115000</cx:pt>
          <cx:pt idx="1957">179500</cx:pt>
          <cx:pt idx="1958">165000</cx:pt>
          <cx:pt idx="1959">80500</cx:pt>
          <cx:pt idx="1960">123000</cx:pt>
          <cx:pt idx="1961">230000</cx:pt>
          <cx:pt idx="1962">190000</cx:pt>
          <cx:pt idx="1963">146500</cx:pt>
          <cx:pt idx="1964">161500</cx:pt>
          <cx:pt idx="1965">160000</cx:pt>
          <cx:pt idx="1966">155000</cx:pt>
          <cx:pt idx="1967">130000</cx:pt>
          <cx:pt idx="1968">175000</cx:pt>
          <cx:pt idx="1969">135000</cx:pt>
          <cx:pt idx="1970">142000</cx:pt>
          <cx:pt idx="1971">117500</cx:pt>
          <cx:pt idx="1972">210000</cx:pt>
          <cx:pt idx="1973">136000</cx:pt>
          <cx:pt idx="1974">196000</cx:pt>
          <cx:pt idx="1975">185000</cx:pt>
          <cx:pt idx="1976">77500</cx:pt>
          <cx:pt idx="1977">89000</cx:pt>
          <cx:pt idx="1978">95000</cx:pt>
          <cx:pt idx="1979">27500</cx:pt>
          <cx:pt idx="1980">135000</cx:pt>
          <cx:pt idx="1981">185000</cx:pt>
          <cx:pt idx="1982">345000</cx:pt>
          <cx:pt idx="1983">247000</cx:pt>
          <cx:pt idx="1984">114500</cx:pt>
          <cx:pt idx="1985">162500</cx:pt>
          <cx:pt idx="1986">118000</cx:pt>
          <cx:pt idx="1987">192500</cx:pt>
          <cx:pt idx="1988">247500</cx:pt>
          <cx:pt idx="1989">319500</cx:pt>
          <cx:pt idx="1990">124000</cx:pt>
          <cx:pt idx="1991">190000</cx:pt>
          <cx:pt idx="1992">270000</cx:pt>
          <cx:pt idx="1993">241000</cx:pt>
          <cx:pt idx="1994">660000</cx:pt>
          <cx:pt idx="1995">254750</cx:pt>
          <cx:pt idx="1996">162000</cx:pt>
          <cx:pt idx="1997">80000</cx:pt>
          <cx:pt idx="1998">96500</cx:pt>
          <cx:pt idx="1999">124950</cx:pt>
          <cx:pt idx="2000">110000</cx:pt>
          <cx:pt idx="2001">110000</cx:pt>
          <cx:pt idx="2002">83500</cx:pt>
          <cx:pt idx="2003">104950</cx:pt>
          <cx:pt idx="2004">115000</cx:pt>
          <cx:pt idx="2005">72000</cx:pt>
          <cx:pt idx="2006">167500</cx:pt>
          <cx:pt idx="2007">249995</cx:pt>
          <cx:pt idx="2008">249995</cx:pt>
          <cx:pt idx="2009">169950</cx:pt>
          <cx:pt idx="2010">148000</cx:pt>
          <cx:pt idx="2011">121000</cx:pt>
          <cx:pt idx="2012">97500</cx:pt>
          <cx:pt idx="2013">140000</cx:pt>
          <cx:pt idx="2014">200000</cx:pt>
          <cx:pt idx="2015">112000</cx:pt>
          <cx:pt idx="2016">115000</cx:pt>
          <cx:pt idx="2017">121000</cx:pt>
          <cx:pt idx="2018">197500</cx:pt>
          <cx:pt idx="2019">140000</cx:pt>
          <cx:pt idx="2020">107000</cx:pt>
          <cx:pt idx="2021">235000</cx:pt>
          <cx:pt idx="2022">220000</cx:pt>
          <cx:pt idx="2023">230000</cx:pt>
          <cx:pt idx="2024">92000</cx:pt>
          <cx:pt idx="2025">122500</cx:pt>
          <cx:pt idx="2026">140000</cx:pt>
          <cx:pt idx="2027">128700</cx:pt>
          <cx:pt idx="2028">191000</cx:pt>
          <cx:pt idx="2029">129900</cx:pt>
          <cx:pt idx="2030">116400</cx:pt>
          <cx:pt idx="2031">297000</cx:pt>
          <cx:pt idx="2032">162000</cx:pt>
          <cx:pt idx="2033">150000</cx:pt>
          <cx:pt idx="2034">115000</cx:pt>
          <cx:pt idx="2035">225000</cx:pt>
          <cx:pt idx="2036">125000</cx:pt>
          <cx:pt idx="2037">76500</cx:pt>
          <cx:pt idx="2038">467500</cx:pt>
          <cx:pt idx="2039">362000</cx:pt>
          <cx:pt idx="2040">343500</cx:pt>
          <cx:pt idx="2041">445000</cx:pt>
          <cx:pt idx="2042">430000</cx:pt>
          <cx:pt idx="2043">462500</cx:pt>
          <cx:pt idx="2044">325000</cx:pt>
          <cx:pt idx="2045">400000</cx:pt>
          <cx:pt idx="2046">205000</cx:pt>
          <cx:pt idx="2047">172000</cx:pt>
          <cx:pt idx="2048">149500</cx:pt>
          <cx:pt idx="2049">60000</cx:pt>
          <cx:pt idx="2050">104500</cx:pt>
          <cx:pt idx="2051">98000</cx:pt>
          <cx:pt idx="2052">72000</cx:pt>
          <cx:pt idx="2053">139500</cx:pt>
          <cx:pt idx="2054">96000</cx:pt>
          <cx:pt idx="2055">445000</cx:pt>
          <cx:pt idx="2056">430000</cx:pt>
          <cx:pt idx="2057">319500</cx:pt>
          <cx:pt idx="2058">410000</cx:pt>
          <cx:pt idx="2059">375000</cx:pt>
          <cx:pt idx="2060">197500</cx:pt>
          <cx:pt idx="2061">335000</cx:pt>
          <cx:pt idx="2062">430000</cx:pt>
          <cx:pt idx="2063">96500</cx:pt>
          <cx:pt idx="2064">345000</cx:pt>
          <cx:pt idx="2065">230000</cx:pt>
          <cx:pt idx="2066">445000</cx:pt>
          <cx:pt idx="2067">545000</cx:pt>
          <cx:pt idx="2068">462500</cx:pt>
          <cx:pt idx="2069">335000</cx:pt>
          <cx:pt idx="2070">445000</cx:pt>
          <cx:pt idx="2071">335000</cx:pt>
          <cx:pt idx="2072">100000</cx:pt>
          <cx:pt idx="2073">462500</cx:pt>
          <cx:pt idx="2074">120000</cx:pt>
          <cx:pt idx="2075">445000</cx:pt>
          <cx:pt idx="2076">185000</cx:pt>
          <cx:pt idx="2077">175000</cx:pt>
          <cx:pt idx="2078">210000</cx:pt>
          <cx:pt idx="2079">85000</cx:pt>
          <cx:pt idx="2080">142000</cx:pt>
          <cx:pt idx="2081">99500</cx:pt>
          <cx:pt idx="2082">110000</cx:pt>
          <cx:pt idx="2083">85000</cx:pt>
          <cx:pt idx="2084">98500</cx:pt>
          <cx:pt idx="2085">202000</cx:pt>
          <cx:pt idx="2086">109950</cx:pt>
          <cx:pt idx="2087">171000</cx:pt>
          <cx:pt idx="2088">166500</cx:pt>
          <cx:pt idx="2089">87475</cx:pt>
          <cx:pt idx="2090">48000</cx:pt>
          <cx:pt idx="2091">96000</cx:pt>
          <cx:pt idx="2092">76000</cx:pt>
          <cx:pt idx="2093">84000</cx:pt>
          <cx:pt idx="2094">150000</cx:pt>
          <cx:pt idx="2095">100000</cx:pt>
          <cx:pt idx="2096">61500</cx:pt>
          <cx:pt idx="2097">250000</cx:pt>
          <cx:pt idx="2098">59000</cx:pt>
          <cx:pt idx="2099">87500</cx:pt>
          <cx:pt idx="2100">163000</cx:pt>
          <cx:pt idx="2101">84000</cx:pt>
          <cx:pt idx="2102">152500</cx:pt>
          <cx:pt idx="2103">68000</cx:pt>
          <cx:pt idx="2104">214000</cx:pt>
          <cx:pt idx="2105">94000</cx:pt>
          <cx:pt idx="2106">65000</cx:pt>
          <cx:pt idx="2107">217500</cx:pt>
          <cx:pt idx="2108">132500</cx:pt>
          <cx:pt idx="2109">310000</cx:pt>
          <cx:pt idx="2110">175000</cx:pt>
          <cx:pt idx="2111">122000</cx:pt>
          <cx:pt idx="2112">170000</cx:pt>
          <cx:pt idx="2113">87500</cx:pt>
          <cx:pt idx="2114">125000</cx:pt>
          <cx:pt idx="2115">109950</cx:pt>
          <cx:pt idx="2116">112000</cx:pt>
          <cx:pt idx="2117">485000</cx:pt>
          <cx:pt idx="2118">210000</cx:pt>
          <cx:pt idx="2119">132000</cx:pt>
          <cx:pt idx="2120">161500</cx:pt>
          <cx:pt idx="2121">91000</cx:pt>
          <cx:pt idx="2122">98500</cx:pt>
          <cx:pt idx="2123">54000</cx:pt>
          <cx:pt idx="2124">171000</cx:pt>
          <cx:pt idx="2125">270000</cx:pt>
          <cx:pt idx="2126">75000</cx:pt>
          <cx:pt idx="2127">90000</cx:pt>
          <cx:pt idx="2128">135000</cx:pt>
          <cx:pt idx="2129">63000</cx:pt>
          <cx:pt idx="2130">143500</cx:pt>
          <cx:pt idx="2131">105000</cx:pt>
          <cx:pt idx="2132">174950</cx:pt>
          <cx:pt idx="2133">185000</cx:pt>
          <cx:pt idx="2134">158000</cx:pt>
          <cx:pt idx="2135">165000</cx:pt>
          <cx:pt idx="2136">195000</cx:pt>
          <cx:pt idx="2137">88000</cx:pt>
          <cx:pt idx="2138">210000</cx:pt>
          <cx:pt idx="2139">134000</cx:pt>
          <cx:pt idx="2140">125000</cx:pt>
          <cx:pt idx="2141">67000</cx:pt>
          <cx:pt idx="2142">182000</cx:pt>
          <cx:pt idx="2143">195000</cx:pt>
          <cx:pt idx="2144">158000</cx:pt>
          <cx:pt idx="2145">96000</cx:pt>
          <cx:pt idx="2146">445000</cx:pt>
          <cx:pt idx="2147">85000</cx:pt>
          <cx:pt idx="2148">199950</cx:pt>
          <cx:pt idx="2149">85000</cx:pt>
          <cx:pt idx="2150">76500</cx:pt>
          <cx:pt idx="2151">236000</cx:pt>
          <cx:pt idx="2152">102000</cx:pt>
          <cx:pt idx="2153">112000</cx:pt>
          <cx:pt idx="2154">170000</cx:pt>
          <cx:pt idx="2155">110000</cx:pt>
          <cx:pt idx="2156">165000</cx:pt>
          <cx:pt idx="2157">82500</cx:pt>
          <cx:pt idx="2158">125000</cx:pt>
          <cx:pt idx="2159">83000</cx:pt>
          <cx:pt idx="2160">60500</cx:pt>
          <cx:pt idx="2161">230000</cx:pt>
          <cx:pt idx="2162">125000</cx:pt>
          <cx:pt idx="2163">227500</cx:pt>
          <cx:pt idx="2164">81500</cx:pt>
          <cx:pt idx="2165">102500</cx:pt>
          <cx:pt idx="2166">95000</cx:pt>
          <cx:pt idx="2167">150000</cx:pt>
          <cx:pt idx="2168">167000</cx:pt>
          <cx:pt idx="2169">174000</cx:pt>
          <cx:pt idx="2170">250000</cx:pt>
          <cx:pt idx="2171">160000</cx:pt>
          <cx:pt idx="2172">120000</cx:pt>
          <cx:pt idx="2173">90000</cx:pt>
          <cx:pt idx="2174">122500</cx:pt>
          <cx:pt idx="2175">165000</cx:pt>
          <cx:pt idx="2176">212950</cx:pt>
          <cx:pt idx="2177">90000</cx:pt>
          <cx:pt idx="2178">120000</cx:pt>
          <cx:pt idx="2179">250000</cx:pt>
          <cx:pt idx="2180">73000</cx:pt>
          <cx:pt idx="2181">69000</cx:pt>
          <cx:pt idx="2182">170000</cx:pt>
          <cx:pt idx="2183">160000</cx:pt>
          <cx:pt idx="2184">178000</cx:pt>
          <cx:pt idx="2185">122000</cx:pt>
          <cx:pt idx="2186">124950</cx:pt>
          <cx:pt idx="2187">62000</cx:pt>
          <cx:pt idx="2188">113000</cx:pt>
          <cx:pt idx="2189">220000</cx:pt>
          <cx:pt idx="2190">137000</cx:pt>
          <cx:pt idx="2191">84000</cx:pt>
          <cx:pt idx="2192">74950</cx:pt>
          <cx:pt idx="2193">99500</cx:pt>
          <cx:pt idx="2194">323000</cx:pt>
          <cx:pt idx="2195">75950</cx:pt>
          <cx:pt idx="2196">118000</cx:pt>
          <cx:pt idx="2197">328000</cx:pt>
          <cx:pt idx="2198">70950</cx:pt>
          <cx:pt idx="2199">375000</cx:pt>
          <cx:pt idx="2200">147000</cx:pt>
          <cx:pt idx="2201">118000</cx:pt>
          <cx:pt idx="2202">120000</cx:pt>
          <cx:pt idx="2203">500000</cx:pt>
          <cx:pt idx="2204">328000</cx:pt>
          <cx:pt idx="2205">123000</cx:pt>
          <cx:pt idx="2206">112000</cx:pt>
          <cx:pt idx="2207">108000</cx:pt>
          <cx:pt idx="2208">155500</cx:pt>
          <cx:pt idx="2209">165000</cx:pt>
          <cx:pt idx="2210">80500</cx:pt>
          <cx:pt idx="2211">135000</cx:pt>
          <cx:pt idx="2212">1450000</cx:pt>
          <cx:pt idx="2213">79000</cx:pt>
          <cx:pt idx="2214">78000</cx:pt>
          <cx:pt idx="2215">75000</cx:pt>
          <cx:pt idx="2216">95000</cx:pt>
          <cx:pt idx="2217">75000</cx:pt>
          <cx:pt idx="2218">64000</cx:pt>
          <cx:pt idx="2219">80500</cx:pt>
          <cx:pt idx="2220">245000</cx:pt>
          <cx:pt idx="2221">60000</cx:pt>
          <cx:pt idx="2222">55250</cx:pt>
          <cx:pt idx="2223">111000</cx:pt>
          <cx:pt idx="2224">167500</cx:pt>
          <cx:pt idx="2225">155000</cx:pt>
          <cx:pt idx="2226">320000</cx:pt>
          <cx:pt idx="2227">107000</cx:pt>
          <cx:pt idx="2228">41500</cx:pt>
          <cx:pt idx="2229">117000</cx:pt>
          <cx:pt idx="2230">121000</cx:pt>
          <cx:pt idx="2231">101995</cx:pt>
          <cx:pt idx="2232">120000</cx:pt>
          <cx:pt idx="2233">210000</cx:pt>
          <cx:pt idx="2234">218000</cx:pt>
          <cx:pt idx="2235">72000</cx:pt>
          <cx:pt idx="2236">100000</cx:pt>
          <cx:pt idx="2237">92000</cx:pt>
          <cx:pt idx="2238">145000</cx:pt>
          <cx:pt idx="2239">125000</cx:pt>
          <cx:pt idx="2240">117000</cx:pt>
          <cx:pt idx="2241">78000</cx:pt>
          <cx:pt idx="2242">168000</cx:pt>
          <cx:pt idx="2243">98000</cx:pt>
          <cx:pt idx="2244">72000</cx:pt>
          <cx:pt idx="2245">72000</cx:pt>
          <cx:pt idx="2246">131000</cx:pt>
          <cx:pt idx="2247">130000</cx:pt>
          <cx:pt idx="2248">72000</cx:pt>
          <cx:pt idx="2249">62000</cx:pt>
          <cx:pt idx="2250">56500</cx:pt>
          <cx:pt idx="2251">128500</cx:pt>
          <cx:pt idx="2252">98000</cx:pt>
          <cx:pt idx="2253">40000</cx:pt>
          <cx:pt idx="2254">90000</cx:pt>
          <cx:pt idx="2255">105500</cx:pt>
          <cx:pt idx="2256">62000</cx:pt>
          <cx:pt idx="2257">56500</cx:pt>
          <cx:pt idx="2258">65000</cx:pt>
          <cx:pt idx="2259">100000</cx:pt>
          <cx:pt idx="2260">157000</cx:pt>
          <cx:pt idx="2261">127500</cx:pt>
          <cx:pt idx="2262">116250</cx:pt>
          <cx:pt idx="2263">84000</cx:pt>
          <cx:pt idx="2264">97000</cx:pt>
          <cx:pt idx="2265">108000</cx:pt>
          <cx:pt idx="2266">117000</cx:pt>
          <cx:pt idx="2267">145000</cx:pt>
          <cx:pt idx="2268">89000</cx:pt>
          <cx:pt idx="2269">165000</cx:pt>
          <cx:pt idx="2270">88000</cx:pt>
          <cx:pt idx="2271">267500</cx:pt>
          <cx:pt idx="2272">95000</cx:pt>
          <cx:pt idx="2273">550000</cx:pt>
          <cx:pt idx="2274">580000</cx:pt>
          <cx:pt idx="2275">109250</cx:pt>
          <cx:pt idx="2276">180000</cx:pt>
          <cx:pt idx="2277">108950</cx:pt>
          <cx:pt idx="2278">250000</cx:pt>
          <cx:pt idx="2279">415000</cx:pt>
          <cx:pt idx="2280">228000</cx:pt>
          <cx:pt idx="2281">100000</cx:pt>
          <cx:pt idx="2282">80000</cx:pt>
          <cx:pt idx="2283">475000</cx:pt>
          <cx:pt idx="2284">135000</cx:pt>
          <cx:pt idx="2285">142000</cx:pt>
          <cx:pt idx="2286">132000</cx:pt>
          <cx:pt idx="2287">135000</cx:pt>
          <cx:pt idx="2288">205000</cx:pt>
          <cx:pt idx="2289">80000</cx:pt>
          <cx:pt idx="2290">121000</cx:pt>
          <cx:pt idx="2291">85000</cx:pt>
          <cx:pt idx="2292">108000</cx:pt>
          <cx:pt idx="2293">210000</cx:pt>
          <cx:pt idx="2294">85000</cx:pt>
          <cx:pt idx="2295">85000</cx:pt>
          <cx:pt idx="2296">335000</cx:pt>
          <cx:pt idx="2297">152500</cx:pt>
          <cx:pt idx="2298">116500</cx:pt>
          <cx:pt idx="2299">175000</cx:pt>
          <cx:pt idx="2300">48000</cx:pt>
          <cx:pt idx="2301">48000</cx:pt>
          <cx:pt idx="2302">120000</cx:pt>
          <cx:pt idx="2303">48000</cx:pt>
          <cx:pt idx="2304">85500</cx:pt>
          <cx:pt idx="2305">160000</cx:pt>
          <cx:pt idx="2306">110000</cx:pt>
          <cx:pt idx="2307">90000</cx:pt>
          <cx:pt idx="2308">149950</cx:pt>
          <cx:pt idx="2309">62500</cx:pt>
          <cx:pt idx="2310">103000</cx:pt>
          <cx:pt idx="2311">87000</cx:pt>
          <cx:pt idx="2312">36000</cx:pt>
          <cx:pt idx="2313">88000</cx:pt>
          <cx:pt idx="2314">92500</cx:pt>
          <cx:pt idx="2315">113750</cx:pt>
          <cx:pt idx="2316">75000</cx:pt>
          <cx:pt idx="2317">162000</cx:pt>
          <cx:pt idx="2318">67450</cx:pt>
          <cx:pt idx="2319">110000</cx:pt>
          <cx:pt idx="2320">92500</cx:pt>
          <cx:pt idx="2321">75000</cx:pt>
          <cx:pt idx="2322">200000</cx:pt>
          <cx:pt idx="2323">90000</cx:pt>
          <cx:pt idx="2324">115000</cx:pt>
          <cx:pt idx="2325">140000</cx:pt>
          <cx:pt idx="2326">71500</cx:pt>
          <cx:pt idx="2327">92000</cx:pt>
          <cx:pt idx="2328">75600</cx:pt>
          <cx:pt idx="2329">59950</cx:pt>
          <cx:pt idx="2330">96000</cx:pt>
          <cx:pt idx="2331">129950</cx:pt>
          <cx:pt idx="2332">80500</cx:pt>
          <cx:pt idx="2333">55000</cx:pt>
          <cx:pt idx="2334">187500</cx:pt>
          <cx:pt idx="2335">185000</cx:pt>
          <cx:pt idx="2336">62000</cx:pt>
          <cx:pt idx="2337">120000</cx:pt>
          <cx:pt idx="2338">80000</cx:pt>
          <cx:pt idx="2339">300000</cx:pt>
          <cx:pt idx="2340">195000</cx:pt>
          <cx:pt idx="2341">111500</cx:pt>
          <cx:pt idx="2342">45000</cx:pt>
          <cx:pt idx="2343">82500</cx:pt>
          <cx:pt idx="2344">53000</cx:pt>
          <cx:pt idx="2345">190000</cx:pt>
          <cx:pt idx="2346">270000</cx:pt>
          <cx:pt idx="2347">250000</cx:pt>
          <cx:pt idx="2348">310000</cx:pt>
          <cx:pt idx="2349">235000</cx:pt>
          <cx:pt idx="2350">148000</cx:pt>
          <cx:pt idx="2351">105000</cx:pt>
          <cx:pt idx="2352">247000</cx:pt>
          <cx:pt idx="2353">412000</cx:pt>
          <cx:pt idx="2354">130000</cx:pt>
          <cx:pt idx="2355">116500</cx:pt>
          <cx:pt idx="2356">88000</cx:pt>
          <cx:pt idx="2357">146500</cx:pt>
          <cx:pt idx="2358">131000</cx:pt>
          <cx:pt idx="2359">117000</cx:pt>
          <cx:pt idx="2360">89000</cx:pt>
          <cx:pt idx="2361">270000</cx:pt>
          <cx:pt idx="2362">110000</cx:pt>
          <cx:pt idx="2363">144000</cx:pt>
          <cx:pt idx="2364">102500</cx:pt>
          <cx:pt idx="2365">140000</cx:pt>
          <cx:pt idx="2366">170000</cx:pt>
          <cx:pt idx="2367">70000</cx:pt>
          <cx:pt idx="2368">102000</cx:pt>
          <cx:pt idx="2369">145000</cx:pt>
          <cx:pt idx="2370">945000</cx:pt>
          <cx:pt idx="2371">95000</cx:pt>
          <cx:pt idx="2372">243750</cx:pt>
          <cx:pt idx="2373">140385</cx:pt>
          <cx:pt idx="2374">100000</cx:pt>
          <cx:pt idx="2375">112500</cx:pt>
          <cx:pt idx="2376">125000</cx:pt>
          <cx:pt idx="2377">165000</cx:pt>
          <cx:pt idx="2378">115000</cx:pt>
          <cx:pt idx="2379">125000</cx:pt>
          <cx:pt idx="2380">155000</cx:pt>
          <cx:pt idx="2381">81000</cx:pt>
          <cx:pt idx="2382">148000</cx:pt>
          <cx:pt idx="2383">66995</cx:pt>
          <cx:pt idx="2384">86000</cx:pt>
          <cx:pt idx="2385">111500</cx:pt>
          <cx:pt idx="2386">125000</cx:pt>
          <cx:pt idx="2387">123000</cx:pt>
          <cx:pt idx="2388">100000</cx:pt>
          <cx:pt idx="2389">120000</cx:pt>
          <cx:pt idx="2390">98000</cx:pt>
          <cx:pt idx="2391">114000</cx:pt>
          <cx:pt idx="2392">118500</cx:pt>
          <cx:pt idx="2393">54000</cx:pt>
          <cx:pt idx="2394">234950</cx:pt>
          <cx:pt idx="2395">75000</cx:pt>
          <cx:pt idx="2396">220000</cx:pt>
          <cx:pt idx="2397">139000</cx:pt>
          <cx:pt idx="2398">85000</cx:pt>
          <cx:pt idx="2399">93500</cx:pt>
          <cx:pt idx="2400">139000</cx:pt>
          <cx:pt idx="2401">109950</cx:pt>
          <cx:pt idx="2402">75000</cx:pt>
          <cx:pt idx="2403">130000</cx:pt>
          <cx:pt idx="2404">77000</cx:pt>
          <cx:pt idx="2405">81000</cx:pt>
          <cx:pt idx="2406">169000</cx:pt>
          <cx:pt idx="2407">135000</cx:pt>
          <cx:pt idx="2408">85000</cx:pt>
          <cx:pt idx="2409">80000</cx:pt>
          <cx:pt idx="2410">70000</cx:pt>
          <cx:pt idx="2411">95000</cx:pt>
          <cx:pt idx="2412">92500</cx:pt>
          <cx:pt idx="2413">85000</cx:pt>
          <cx:pt idx="2414">139000</cx:pt>
          <cx:pt idx="2415">99000</cx:pt>
          <cx:pt idx="2416">111500</cx:pt>
          <cx:pt idx="2417">92500</cx:pt>
          <cx:pt idx="2418">62000</cx:pt>
          <cx:pt idx="2419">107950</cx:pt>
          <cx:pt idx="2420">125000</cx:pt>
          <cx:pt idx="2421">120000</cx:pt>
          <cx:pt idx="2422">113500</cx:pt>
          <cx:pt idx="2423">130000</cx:pt>
          <cx:pt idx="2424">150000</cx:pt>
          <cx:pt idx="2425">82000</cx:pt>
          <cx:pt idx="2426">58500</cx:pt>
          <cx:pt idx="2427">86000</cx:pt>
          <cx:pt idx="2428">76500</cx:pt>
          <cx:pt idx="2429">115000</cx:pt>
          <cx:pt idx="2430">155000</cx:pt>
          <cx:pt idx="2431">280000</cx:pt>
          <cx:pt idx="2432">90000</cx:pt>
          <cx:pt idx="2433">149500</cx:pt>
          <cx:pt idx="2434">179995</cx:pt>
          <cx:pt idx="2435">92000</cx:pt>
          <cx:pt idx="2436">115000</cx:pt>
          <cx:pt idx="2437">47000</cx:pt>
          <cx:pt idx="2438">120000</cx:pt>
          <cx:pt idx="2439">79000</cx:pt>
          <cx:pt idx="2440">100000</cx:pt>
          <cx:pt idx="2441">92000</cx:pt>
          <cx:pt idx="2442">145000</cx:pt>
          <cx:pt idx="2443">130000</cx:pt>
          <cx:pt idx="2444">103000</cx:pt>
          <cx:pt idx="2445">150000</cx:pt>
          <cx:pt idx="2446">80000</cx:pt>
          <cx:pt idx="2447">148000</cx:pt>
          <cx:pt idx="2448">158000</cx:pt>
          <cx:pt idx="2449">120000</cx:pt>
          <cx:pt idx="2450">115000</cx:pt>
          <cx:pt idx="2451">158000</cx:pt>
          <cx:pt idx="2452">121000</cx:pt>
          <cx:pt idx="2453">80000</cx:pt>
          <cx:pt idx="2454">79950</cx:pt>
          <cx:pt idx="2455">80000</cx:pt>
          <cx:pt idx="2456">77000</cx:pt>
          <cx:pt idx="2457">320000</cx:pt>
          <cx:pt idx="2458">137000</cx:pt>
          <cx:pt idx="2459">315000</cx:pt>
          <cx:pt idx="2460">111100</cx:pt>
          <cx:pt idx="2461">122500</cx:pt>
          <cx:pt idx="2462">170000</cx:pt>
          <cx:pt idx="2463">120000</cx:pt>
          <cx:pt idx="2464">85000</cx:pt>
          <cx:pt idx="2465">105000</cx:pt>
          <cx:pt idx="2466">91000</cx:pt>
          <cx:pt idx="2467">102500</cx:pt>
          <cx:pt idx="2468">80000</cx:pt>
          <cx:pt idx="2469">116000</cx:pt>
          <cx:pt idx="2470">135950</cx:pt>
          <cx:pt idx="2471">118500</cx:pt>
          <cx:pt idx="2472">249995</cx:pt>
          <cx:pt idx="2473">114000</cx:pt>
          <cx:pt idx="2474">195000</cx:pt>
          <cx:pt idx="2475">98000</cx:pt>
          <cx:pt idx="2476">115000</cx:pt>
          <cx:pt idx="2477">107000</cx:pt>
          <cx:pt idx="2478">115000</cx:pt>
          <cx:pt idx="2479">110000</cx:pt>
          <cx:pt idx="2480">120000</cx:pt>
          <cx:pt idx="2481">82000</cx:pt>
          <cx:pt idx="2482">92500</cx:pt>
          <cx:pt idx="2483">100000</cx:pt>
          <cx:pt idx="2484">80000</cx:pt>
          <cx:pt idx="2485">98000</cx:pt>
          <cx:pt idx="2486">172500</cx:pt>
          <cx:pt idx="2487">139500</cx:pt>
          <cx:pt idx="2488">142500</cx:pt>
          <cx:pt idx="2489">120000</cx:pt>
          <cx:pt idx="2490">207801</cx:pt>
          <cx:pt idx="2491">137500</cx:pt>
          <cx:pt idx="2492">66995</cx:pt>
          <cx:pt idx="2493">220000</cx:pt>
          <cx:pt idx="2494">124000</cx:pt>
          <cx:pt idx="2495">87000</cx:pt>
          <cx:pt idx="2496">107500</cx:pt>
          <cx:pt idx="2497">285000</cx:pt>
          <cx:pt idx="2498">52000</cx:pt>
          <cx:pt idx="2499">112500</cx:pt>
          <cx:pt idx="2500">146000</cx:pt>
          <cx:pt idx="2501">147000</cx:pt>
          <cx:pt idx="2502">60000</cx:pt>
          <cx:pt idx="2503">80000</cx:pt>
          <cx:pt idx="2504">82500</cx:pt>
          <cx:pt idx="2505">207500</cx:pt>
          <cx:pt idx="2506">87500</cx:pt>
          <cx:pt idx="2507">80000</cx:pt>
          <cx:pt idx="2508">140000</cx:pt>
          <cx:pt idx="2509">92000</cx:pt>
          <cx:pt idx="2510">92000</cx:pt>
          <cx:pt idx="2511">170000</cx:pt>
          <cx:pt idx="2512">101070</cx:pt>
          <cx:pt idx="2513">124000</cx:pt>
          <cx:pt idx="2514">90000</cx:pt>
          <cx:pt idx="2515">90000</cx:pt>
          <cx:pt idx="2516">147500</cx:pt>
          <cx:pt idx="2517">85000</cx:pt>
          <cx:pt idx="2518">110000</cx:pt>
          <cx:pt idx="2519">82000</cx:pt>
          <cx:pt idx="2520">90000</cx:pt>
          <cx:pt idx="2521">205000</cx:pt>
          <cx:pt idx="2522">88000</cx:pt>
          <cx:pt idx="2523">125000</cx:pt>
          <cx:pt idx="2524">123500</cx:pt>
          <cx:pt idx="2525">149950</cx:pt>
          <cx:pt idx="2526">134000</cx:pt>
          <cx:pt idx="2527">145000</cx:pt>
          <cx:pt idx="2528">117500</cx:pt>
          <cx:pt idx="2529">123500</cx:pt>
          <cx:pt idx="2530">191000</cx:pt>
          <cx:pt idx="2531">50000</cx:pt>
          <cx:pt idx="2532">125000</cx:pt>
          <cx:pt idx="2533">153000</cx:pt>
          <cx:pt idx="2534">160000</cx:pt>
          <cx:pt idx="2535">420000</cx:pt>
          <cx:pt idx="2536">193000</cx:pt>
          <cx:pt idx="2537">165000</cx:pt>
          <cx:pt idx="2538">132000</cx:pt>
          <cx:pt idx="2539">105000</cx:pt>
          <cx:pt idx="2540">101950</cx:pt>
          <cx:pt idx="2541">249000</cx:pt>
          <cx:pt idx="2542">106000</cx:pt>
          <cx:pt idx="2543">100000</cx:pt>
          <cx:pt idx="2544">118950</cx:pt>
          <cx:pt idx="2545">170000</cx:pt>
          <cx:pt idx="2546">153000</cx:pt>
          <cx:pt idx="2547">108000</cx:pt>
          <cx:pt idx="2548">132500</cx:pt>
          <cx:pt idx="2549">320000</cx:pt>
          <cx:pt idx="2550">273173</cx:pt>
          <cx:pt idx="2551">132000</cx:pt>
          <cx:pt idx="2552">250000</cx:pt>
          <cx:pt idx="2553">120000</cx:pt>
          <cx:pt idx="2554">120950</cx:pt>
          <cx:pt idx="2555">105000</cx:pt>
          <cx:pt idx="2556">160000</cx:pt>
          <cx:pt idx="2557">173000</cx:pt>
          <cx:pt idx="2558">87000</cx:pt>
          <cx:pt idx="2559">89950</cx:pt>
          <cx:pt idx="2560">165000</cx:pt>
          <cx:pt idx="2561">110000</cx:pt>
          <cx:pt idx="2562">80000</cx:pt>
          <cx:pt idx="2563">60000</cx:pt>
          <cx:pt idx="2564">29500</cx:pt>
          <cx:pt idx="2565">120000</cx:pt>
          <cx:pt idx="2566">85000</cx:pt>
          <cx:pt idx="2567">117500</cx:pt>
          <cx:pt idx="2568">65000</cx:pt>
          <cx:pt idx="2569">157660</cx:pt>
          <cx:pt idx="2570">75000</cx:pt>
          <cx:pt idx="2571">93000</cx:pt>
          <cx:pt idx="2572">135000</cx:pt>
          <cx:pt idx="2573">87500</cx:pt>
          <cx:pt idx="2574">85000</cx:pt>
          <cx:pt idx="2575">92000</cx:pt>
          <cx:pt idx="2576">215000</cx:pt>
          <cx:pt idx="2577">124000</cx:pt>
          <cx:pt idx="2578">105000</cx:pt>
          <cx:pt idx="2579">156000</cx:pt>
          <cx:pt idx="2580">229000</cx:pt>
          <cx:pt idx="2581">285000</cx:pt>
          <cx:pt idx="2582">135000</cx:pt>
          <cx:pt idx="2583">87999</cx:pt>
          <cx:pt idx="2584">157500</cx:pt>
          <cx:pt idx="2585">61000</cx:pt>
          <cx:pt idx="2586">45000</cx:pt>
          <cx:pt idx="2587">67400</cx:pt>
          <cx:pt idx="2588">80000</cx:pt>
          <cx:pt idx="2589">165000</cx:pt>
          <cx:pt idx="2590">61000</cx:pt>
          <cx:pt idx="2591">89000</cx:pt>
          <cx:pt idx="2592">172500</cx:pt>
          <cx:pt idx="2593">58000</cx:pt>
          <cx:pt idx="2594">52500</cx:pt>
          <cx:pt idx="2595">86000</cx:pt>
          <cx:pt idx="2596">126000</cx:pt>
          <cx:pt idx="2597">80250</cx:pt>
          <cx:pt idx="2598">113500</cx:pt>
          <cx:pt idx="2599">117500</cx:pt>
          <cx:pt idx="2600">106000</cx:pt>
          <cx:pt idx="2601">183000</cx:pt>
          <cx:pt idx="2602">207000</cx:pt>
          <cx:pt idx="2603">136000</cx:pt>
          <cx:pt idx="2604">200000</cx:pt>
          <cx:pt idx="2605">175000</cx:pt>
          <cx:pt idx="2606">132000</cx:pt>
          <cx:pt idx="2607">165000</cx:pt>
          <cx:pt idx="2608">110000</cx:pt>
          <cx:pt idx="2609">145000</cx:pt>
          <cx:pt idx="2610">102500</cx:pt>
          <cx:pt idx="2611">175000</cx:pt>
          <cx:pt idx="2612">126000</cx:pt>
          <cx:pt idx="2613">154000</cx:pt>
          <cx:pt idx="2614">96000</cx:pt>
          <cx:pt idx="2615">215000</cx:pt>
          <cx:pt idx="2616">149995</cx:pt>
          <cx:pt idx="2617">79000</cx:pt>
          <cx:pt idx="2618">55000</cx:pt>
          <cx:pt idx="2619">79995</cx:pt>
          <cx:pt idx="2620">245000</cx:pt>
          <cx:pt idx="2621">151000</cx:pt>
          <cx:pt idx="2622">202000</cx:pt>
          <cx:pt idx="2623">31000</cx:pt>
          <cx:pt idx="2624">120000</cx:pt>
          <cx:pt idx="2625">75000</cx:pt>
          <cx:pt idx="2626">110000</cx:pt>
          <cx:pt idx="2627">141750</cx:pt>
          <cx:pt idx="2628">126000</cx:pt>
          <cx:pt idx="2629">47000</cx:pt>
          <cx:pt idx="2630">207500</cx:pt>
          <cx:pt idx="2631">200000</cx:pt>
          <cx:pt idx="2632">50000</cx:pt>
          <cx:pt idx="2633">134000</cx:pt>
          <cx:pt idx="2634">150000</cx:pt>
          <cx:pt idx="2635">163500</cx:pt>
          <cx:pt idx="2636">125000</cx:pt>
          <cx:pt idx="2637">82500</cx:pt>
          <cx:pt idx="2638">160000</cx:pt>
          <cx:pt idx="2639">111500</cx:pt>
          <cx:pt idx="2640">75000</cx:pt>
          <cx:pt idx="2641">110000</cx:pt>
          <cx:pt idx="2642">367000</cx:pt>
          <cx:pt idx="2643">124999</cx:pt>
          <cx:pt idx="2644">120000</cx:pt>
          <cx:pt idx="2645">82000</cx:pt>
          <cx:pt idx="2646">108000</cx:pt>
          <cx:pt idx="2647">250000</cx:pt>
          <cx:pt idx="2648">110000</cx:pt>
          <cx:pt idx="2649">165000</cx:pt>
          <cx:pt idx="2650">125000</cx:pt>
          <cx:pt idx="2651">125000</cx:pt>
          <cx:pt idx="2652">92000</cx:pt>
          <cx:pt idx="2653">160000</cx:pt>
          <cx:pt idx="2654">240000</cx:pt>
          <cx:pt idx="2655">165000</cx:pt>
          <cx:pt idx="2656">107500</cx:pt>
          <cx:pt idx="2657">165000</cx:pt>
          <cx:pt idx="2658">110000</cx:pt>
          <cx:pt idx="2659">90000</cx:pt>
          <cx:pt idx="2660">120000</cx:pt>
          <cx:pt idx="2661">95000</cx:pt>
          <cx:pt idx="2662">95000</cx:pt>
          <cx:pt idx="2663">64000</cx:pt>
          <cx:pt idx="2664">116500</cx:pt>
          <cx:pt idx="2665">160000</cx:pt>
          <cx:pt idx="2666">112000</cx:pt>
          <cx:pt idx="2667">153000</cx:pt>
          <cx:pt idx="2668">105000</cx:pt>
          <cx:pt idx="2669">90000</cx:pt>
          <cx:pt idx="2670">85000</cx:pt>
          <cx:pt idx="2671">119950</cx:pt>
          <cx:pt idx="2672">111000</cx:pt>
          <cx:pt idx="2673">243750</cx:pt>
          <cx:pt idx="2674">92000</cx:pt>
          <cx:pt idx="2675">106000</cx:pt>
          <cx:pt idx="2676">105000</cx:pt>
          <cx:pt idx="2677">114000</cx:pt>
          <cx:pt idx="2678">165000</cx:pt>
          <cx:pt idx="2679">215000</cx:pt>
          <cx:pt idx="2680">132000</cx:pt>
          <cx:pt idx="2681">149000</cx:pt>
          <cx:pt idx="2682">75000</cx:pt>
          <cx:pt idx="2683">51500</cx:pt>
          <cx:pt idx="2684">111500</cx:pt>
          <cx:pt idx="2685">110000</cx:pt>
          <cx:pt idx="2686">91500</cx:pt>
          <cx:pt idx="2687">92000</cx:pt>
          <cx:pt idx="2688">123500</cx:pt>
          <cx:pt idx="2689">57000</cx:pt>
          <cx:pt idx="2690">165000</cx:pt>
          <cx:pt idx="2691">119000</cx:pt>
          <cx:pt idx="2692">45000</cx:pt>
          <cx:pt idx="2693">195000</cx:pt>
          <cx:pt idx="2694">88000</cx:pt>
          <cx:pt idx="2695">120000</cx:pt>
          <cx:pt idx="2696">65000</cx:pt>
          <cx:pt idx="2697">180000</cx:pt>
          <cx:pt idx="2698">139000</cx:pt>
          <cx:pt idx="2699">152000</cx:pt>
          <cx:pt idx="2700">92000</cx:pt>
          <cx:pt idx="2701">148000</cx:pt>
          <cx:pt idx="2702">65000</cx:pt>
          <cx:pt idx="2703">47500</cx:pt>
          <cx:pt idx="2704">122000</cx:pt>
          <cx:pt idx="2705">115000</cx:pt>
          <cx:pt idx="2706">118000</cx:pt>
          <cx:pt idx="2707">63000</cx:pt>
          <cx:pt idx="2708">320000</cx:pt>
          <cx:pt idx="2709">106000</cx:pt>
          <cx:pt idx="2710">248000</cx:pt>
          <cx:pt idx="2711">105500</cx:pt>
          <cx:pt idx="2712">139000</cx:pt>
          <cx:pt idx="2713">107500</cx:pt>
          <cx:pt idx="2714">92000</cx:pt>
          <cx:pt idx="2715">107000</cx:pt>
          <cx:pt idx="2716">350000</cx:pt>
          <cx:pt idx="2717">108000</cx:pt>
          <cx:pt idx="2718">110000</cx:pt>
          <cx:pt idx="2719">135000</cx:pt>
          <cx:pt idx="2720">115000</cx:pt>
          <cx:pt idx="2721">147500</cx:pt>
          <cx:pt idx="2722">116000</cx:pt>
          <cx:pt idx="2723">95250</cx:pt>
          <cx:pt idx="2724">120000</cx:pt>
          <cx:pt idx="2725">75000</cx:pt>
          <cx:pt idx="2726">320000</cx:pt>
          <cx:pt idx="2727">92000</cx:pt>
          <cx:pt idx="2728">129950</cx:pt>
          <cx:pt idx="2729">150000</cx:pt>
          <cx:pt idx="2730">82000</cx:pt>
          <cx:pt idx="2731">190000</cx:pt>
          <cx:pt idx="2732">65000</cx:pt>
          <cx:pt idx="2733">125000</cx:pt>
          <cx:pt idx="2734">121000</cx:pt>
          <cx:pt idx="2735">111500</cx:pt>
          <cx:pt idx="2736">106000</cx:pt>
          <cx:pt idx="2737">118500</cx:pt>
          <cx:pt idx="2738">65000</cx:pt>
          <cx:pt idx="2739">61000</cx:pt>
          <cx:pt idx="2740">120000</cx:pt>
          <cx:pt idx="2741">169950</cx:pt>
          <cx:pt idx="2742">381500</cx:pt>
          <cx:pt idx="2743">143000</cx:pt>
          <cx:pt idx="2744">105000</cx:pt>
          <cx:pt idx="2745">105000</cx:pt>
          <cx:pt idx="2746">73500</cx:pt>
          <cx:pt idx="2747">91000</cx:pt>
          <cx:pt idx="2748">80000</cx:pt>
          <cx:pt idx="2749">138000</cx:pt>
          <cx:pt idx="2750">120000</cx:pt>
          <cx:pt idx="2751">170000</cx:pt>
          <cx:pt idx="2752">249950</cx:pt>
          <cx:pt idx="2753">130000</cx:pt>
          <cx:pt idx="2754">75000</cx:pt>
          <cx:pt idx="2755">115000</cx:pt>
          <cx:pt idx="2756">113500</cx:pt>
          <cx:pt idx="2757">72000</cx:pt>
          <cx:pt idx="2758">42250</cx:pt>
          <cx:pt idx="2759">116000</cx:pt>
          <cx:pt idx="2760">120000</cx:pt>
          <cx:pt idx="2761">165000</cx:pt>
          <cx:pt idx="2762">165000</cx:pt>
          <cx:pt idx="2763">140000</cx:pt>
          <cx:pt idx="2764">68500</cx:pt>
          <cx:pt idx="2765">118000</cx:pt>
          <cx:pt idx="2766">114000</cx:pt>
          <cx:pt idx="2767">97500</cx:pt>
          <cx:pt idx="2768">945000</cx:pt>
          <cx:pt idx="2769">249950</cx:pt>
          <cx:pt idx="2770">140995</cx:pt>
          <cx:pt idx="2771">157000</cx:pt>
          <cx:pt idx="2772">91000</cx:pt>
          <cx:pt idx="2773">155000</cx:pt>
          <cx:pt idx="2774">117995</cx:pt>
          <cx:pt idx="2775">168000</cx:pt>
          <cx:pt idx="2776">132500</cx:pt>
          <cx:pt idx="2777">95000</cx:pt>
          <cx:pt idx="2778">93000</cx:pt>
          <cx:pt idx="2779">95000</cx:pt>
          <cx:pt idx="2780">120000</cx:pt>
          <cx:pt idx="2781">65000</cx:pt>
          <cx:pt idx="2782">82500</cx:pt>
          <cx:pt idx="2783">86500</cx:pt>
          <cx:pt idx="2784">95000</cx:pt>
          <cx:pt idx="2785">110000</cx:pt>
          <cx:pt idx="2786">153000</cx:pt>
          <cx:pt idx="2787">100000</cx:pt>
          <cx:pt idx="2788">273173</cx:pt>
          <cx:pt idx="2789">113000</cx:pt>
          <cx:pt idx="2790">72500</cx:pt>
          <cx:pt idx="2791">52000</cx:pt>
          <cx:pt idx="2792">82500</cx:pt>
          <cx:pt idx="2793">110000</cx:pt>
          <cx:pt idx="2794">125000</cx:pt>
          <cx:pt idx="2795">92000</cx:pt>
          <cx:pt idx="2796">98000</cx:pt>
          <cx:pt idx="2797">140000</cx:pt>
          <cx:pt idx="2798">80000</cx:pt>
          <cx:pt idx="2799">67000</cx:pt>
          <cx:pt idx="2800">116000</cx:pt>
          <cx:pt idx="2801">42000</cx:pt>
          <cx:pt idx="2802">165000</cx:pt>
          <cx:pt idx="2803">103750</cx:pt>
          <cx:pt idx="2804">85000</cx:pt>
          <cx:pt idx="2805">116000</cx:pt>
          <cx:pt idx="2806">120500</cx:pt>
          <cx:pt idx="2807">120500</cx:pt>
          <cx:pt idx="2808">101000</cx:pt>
          <cx:pt idx="2809">220000</cx:pt>
          <cx:pt idx="2810">125000</cx:pt>
          <cx:pt idx="2811">92000</cx:pt>
          <cx:pt idx="2812">125000</cx:pt>
          <cx:pt idx="2813">110000</cx:pt>
          <cx:pt idx="2814">150000</cx:pt>
          <cx:pt idx="2815">160000</cx:pt>
          <cx:pt idx="2816">109000</cx:pt>
          <cx:pt idx="2817">160000</cx:pt>
          <cx:pt idx="2818">132000</cx:pt>
          <cx:pt idx="2819">112500</cx:pt>
          <cx:pt idx="2820">75000</cx:pt>
          <cx:pt idx="2821">106000</cx:pt>
          <cx:pt idx="2822">88000</cx:pt>
          <cx:pt idx="2823">116840</cx:pt>
          <cx:pt idx="2824">120000</cx:pt>
          <cx:pt idx="2825">75000</cx:pt>
          <cx:pt idx="2826">86500</cx:pt>
          <cx:pt idx="2827">132000</cx:pt>
          <cx:pt idx="2828">191000</cx:pt>
          <cx:pt idx="2829">145000</cx:pt>
          <cx:pt idx="2830">185000</cx:pt>
          <cx:pt idx="2831">124500</cx:pt>
          <cx:pt idx="2832">146500</cx:pt>
          <cx:pt idx="2833">94000</cx:pt>
          <cx:pt idx="2834">140385</cx:pt>
          <cx:pt idx="2835">125000</cx:pt>
          <cx:pt idx="2836">130000</cx:pt>
          <cx:pt idx="2837">425000</cx:pt>
          <cx:pt idx="2838">50000</cx:pt>
          <cx:pt idx="2839">112000</cx:pt>
          <cx:pt idx="2840">60000</cx:pt>
          <cx:pt idx="2841">390000</cx:pt>
          <cx:pt idx="2842">77000</cx:pt>
          <cx:pt idx="2843">85000</cx:pt>
          <cx:pt idx="2844">121500</cx:pt>
          <cx:pt idx="2845">175000</cx:pt>
          <cx:pt idx="2846">133500</cx:pt>
          <cx:pt idx="2847">248000</cx:pt>
          <cx:pt idx="2848">290000</cx:pt>
          <cx:pt idx="2849">150000</cx:pt>
          <cx:pt idx="2850">104000</cx:pt>
          <cx:pt idx="2851">55000</cx:pt>
          <cx:pt idx="2852">105000</cx:pt>
          <cx:pt idx="2853">164950</cx:pt>
          <cx:pt idx="2854">139000</cx:pt>
          <cx:pt idx="2855">179000</cx:pt>
          <cx:pt idx="2856">129950</cx:pt>
          <cx:pt idx="2857">205000</cx:pt>
          <cx:pt idx="2858">98000</cx:pt>
          <cx:pt idx="2859">217500</cx:pt>
          <cx:pt idx="2860">250000</cx:pt>
          <cx:pt idx="2861">162500</cx:pt>
          <cx:pt idx="2862">156000</cx:pt>
          <cx:pt idx="2863">184000</cx:pt>
          <cx:pt idx="2864">154000</cx:pt>
          <cx:pt idx="2865">150000</cx:pt>
          <cx:pt idx="2866">130000</cx:pt>
          <cx:pt idx="2867">390000</cx:pt>
          <cx:pt idx="2868">120000</cx:pt>
          <cx:pt idx="2869">217000</cx:pt>
          <cx:pt idx="2870">148000</cx:pt>
          <cx:pt idx="2871">80500</cx:pt>
          <cx:pt idx="2872">185000</cx:pt>
          <cx:pt idx="2873">114000</cx:pt>
          <cx:pt idx="2874">118500</cx:pt>
          <cx:pt idx="2875">350000</cx:pt>
          <cx:pt idx="2876">116000</cx:pt>
          <cx:pt idx="2877">80000</cx:pt>
          <cx:pt idx="2878">65000</cx:pt>
          <cx:pt idx="2879">135000</cx:pt>
          <cx:pt idx="2880">80000</cx:pt>
          <cx:pt idx="2881">82000</cx:pt>
          <cx:pt idx="2882">220000</cx:pt>
          <cx:pt idx="2883">79500</cx:pt>
          <cx:pt idx="2884">248000</cx:pt>
          <cx:pt idx="2885">106000</cx:pt>
          <cx:pt idx="2886">38737</cx:pt>
          <cx:pt idx="2887">120000</cx:pt>
          <cx:pt idx="2888">92000</cx:pt>
          <cx:pt idx="2889">40000</cx:pt>
          <cx:pt idx="2890">165000</cx:pt>
          <cx:pt idx="2891">120000</cx:pt>
          <cx:pt idx="2892">72000</cx:pt>
          <cx:pt idx="2893">85000</cx:pt>
          <cx:pt idx="2894">162500</cx:pt>
          <cx:pt idx="2895">75000</cx:pt>
          <cx:pt idx="2896">66500</cx:pt>
          <cx:pt idx="2897">107000</cx:pt>
          <cx:pt idx="2898">97500</cx:pt>
          <cx:pt idx="2899">68500</cx:pt>
          <cx:pt idx="2900">155000</cx:pt>
          <cx:pt idx="2901">116500</cx:pt>
          <cx:pt idx="2902">87500</cx:pt>
          <cx:pt idx="2903">120000</cx:pt>
          <cx:pt idx="2904">167500</cx:pt>
          <cx:pt idx="2905">116000</cx:pt>
          <cx:pt idx="2906">135950</cx:pt>
          <cx:pt idx="2907">150000</cx:pt>
          <cx:pt idx="2908">122500</cx:pt>
          <cx:pt idx="2909">85000</cx:pt>
          <cx:pt idx="2910">113500</cx:pt>
          <cx:pt idx="2911">117500</cx:pt>
          <cx:pt idx="2912">92000</cx:pt>
          <cx:pt idx="2913">137000</cx:pt>
          <cx:pt idx="2914">82000</cx:pt>
          <cx:pt idx="2915">109950</cx:pt>
          <cx:pt idx="2916">132000</cx:pt>
          <cx:pt idx="2917">111111</cx:pt>
          <cx:pt idx="2918">138000</cx:pt>
          <cx:pt idx="2919">115000</cx:pt>
          <cx:pt idx="2920">146000</cx:pt>
          <cx:pt idx="2921">75000</cx:pt>
          <cx:pt idx="2922">60000</cx:pt>
          <cx:pt idx="2923">62000</cx:pt>
          <cx:pt idx="2924">87000</cx:pt>
          <cx:pt idx="2925">146000</cx:pt>
          <cx:pt idx="2926">89000</cx:pt>
          <cx:pt idx="2927">130000</cx:pt>
          <cx:pt idx="2928">114000</cx:pt>
          <cx:pt idx="2929">75000</cx:pt>
          <cx:pt idx="2930">151000</cx:pt>
          <cx:pt idx="2931">250000</cx:pt>
          <cx:pt idx="2932">370000</cx:pt>
          <cx:pt idx="2933">106000</cx:pt>
          <cx:pt idx="2934">111500</cx:pt>
          <cx:pt idx="2935">120000</cx:pt>
          <cx:pt idx="2936">72500</cx:pt>
          <cx:pt idx="2937">132000</cx:pt>
          <cx:pt idx="2938">130000</cx:pt>
          <cx:pt idx="2939">155000</cx:pt>
          <cx:pt idx="2940">275000</cx:pt>
          <cx:pt idx="2941">390000</cx:pt>
          <cx:pt idx="2942">127000</cx:pt>
          <cx:pt idx="2943">65000</cx:pt>
          <cx:pt idx="2944">139000</cx:pt>
          <cx:pt idx="2945">75000</cx:pt>
          <cx:pt idx="2946">87000</cx:pt>
          <cx:pt idx="2947">117950</cx:pt>
          <cx:pt idx="2948">120000</cx:pt>
          <cx:pt idx="2949">126500</cx:pt>
          <cx:pt idx="2950">102750</cx:pt>
          <cx:pt idx="2951">105000</cx:pt>
          <cx:pt idx="2952">180000</cx:pt>
          <cx:pt idx="2953">180000</cx:pt>
          <cx:pt idx="2954">36000</cx:pt>
          <cx:pt idx="2955">320000</cx:pt>
          <cx:pt idx="2956">80000</cx:pt>
          <cx:pt idx="2957">120000</cx:pt>
          <cx:pt idx="2958">124995</cx:pt>
          <cx:pt idx="2959">250000</cx:pt>
          <cx:pt idx="2960">66995</cx:pt>
          <cx:pt idx="2961">125000</cx:pt>
          <cx:pt idx="2962">390000</cx:pt>
          <cx:pt idx="2963">88500</cx:pt>
          <cx:pt idx="2964">249950</cx:pt>
          <cx:pt idx="2965">125000</cx:pt>
          <cx:pt idx="2966">91000</cx:pt>
          <cx:pt idx="2967">83000</cx:pt>
          <cx:pt idx="2968">163000</cx:pt>
          <cx:pt idx="2969">120950</cx:pt>
          <cx:pt idx="2970">100000</cx:pt>
          <cx:pt idx="2971">265000</cx:pt>
          <cx:pt idx="2972">103000</cx:pt>
          <cx:pt idx="2973">151000</cx:pt>
          <cx:pt idx="2974">157500</cx:pt>
          <cx:pt idx="2975">80350</cx:pt>
          <cx:pt idx="2976">247000</cx:pt>
          <cx:pt idx="2977">215000</cx:pt>
          <cx:pt idx="2978">57000</cx:pt>
          <cx:pt idx="2979">100000</cx:pt>
          <cx:pt idx="2980">132000</cx:pt>
          <cx:pt idx="2981">337000</cx:pt>
          <cx:pt idx="2982">149950</cx:pt>
          <cx:pt idx="2983">80000</cx:pt>
          <cx:pt idx="2984">390000</cx:pt>
          <cx:pt idx="2985">157000</cx:pt>
          <cx:pt idx="2986">102500</cx:pt>
          <cx:pt idx="2987">85000</cx:pt>
          <cx:pt idx="2988">180000</cx:pt>
          <cx:pt idx="2989">160000</cx:pt>
          <cx:pt idx="2990">72000</cx:pt>
          <cx:pt idx="2991">132000</cx:pt>
          <cx:pt idx="2992">106000</cx:pt>
          <cx:pt idx="2993">135950</cx:pt>
          <cx:pt idx="2994">90000</cx:pt>
          <cx:pt idx="2995">80000</cx:pt>
          <cx:pt idx="2996">150000</cx:pt>
          <cx:pt idx="2997">72000</cx:pt>
          <cx:pt idx="2998">133000</cx:pt>
          <cx:pt idx="2999">124000</cx:pt>
          <cx:pt idx="3000">146000</cx:pt>
          <cx:pt idx="3001">273173</cx:pt>
          <cx:pt idx="3002">101070</cx:pt>
          <cx:pt idx="3003">230000</cx:pt>
          <cx:pt idx="3004">176000</cx:pt>
          <cx:pt idx="3005">220000</cx:pt>
          <cx:pt idx="3006">124062</cx:pt>
          <cx:pt idx="3007">125950</cx:pt>
          <cx:pt idx="3008">85000</cx:pt>
          <cx:pt idx="3009">120000</cx:pt>
          <cx:pt idx="3010">185000</cx:pt>
          <cx:pt idx="3011">121500</cx:pt>
          <cx:pt idx="3012">117000</cx:pt>
          <cx:pt idx="3013">136500</cx:pt>
          <cx:pt idx="3014">105000</cx:pt>
          <cx:pt idx="3015">113500</cx:pt>
          <cx:pt idx="3016">149000</cx:pt>
          <cx:pt idx="3017">225000</cx:pt>
          <cx:pt idx="3018">116950</cx:pt>
          <cx:pt idx="3019">91000</cx:pt>
          <cx:pt idx="3020">111100</cx:pt>
          <cx:pt idx="3021">95000</cx:pt>
          <cx:pt idx="3022">86000</cx:pt>
          <cx:pt idx="3023">76000</cx:pt>
          <cx:pt idx="3024">136000</cx:pt>
          <cx:pt idx="3025">300000</cx:pt>
          <cx:pt idx="3026">92500</cx:pt>
          <cx:pt idx="3027">92500</cx:pt>
          <cx:pt idx="3028">147000</cx:pt>
          <cx:pt idx="3029">120000</cx:pt>
          <cx:pt idx="3030">113750</cx:pt>
          <cx:pt idx="3031">116000</cx:pt>
          <cx:pt idx="3032">115000</cx:pt>
          <cx:pt idx="3033">120000</cx:pt>
          <cx:pt idx="3034">85000</cx:pt>
          <cx:pt idx="3035">92500</cx:pt>
          <cx:pt idx="3036">175000</cx:pt>
          <cx:pt idx="3037">34950</cx:pt>
          <cx:pt idx="3038">265000</cx:pt>
          <cx:pt idx="3039">141000</cx:pt>
          <cx:pt idx="3040">111500</cx:pt>
          <cx:pt idx="3041">99950</cx:pt>
          <cx:pt idx="3042">210000</cx:pt>
          <cx:pt idx="3043">249500</cx:pt>
          <cx:pt idx="3044">55000</cx:pt>
          <cx:pt idx="3045">80000</cx:pt>
          <cx:pt idx="3046">101000</cx:pt>
          <cx:pt idx="3047">124000</cx:pt>
          <cx:pt idx="3048">96000</cx:pt>
          <cx:pt idx="3049">88000</cx:pt>
          <cx:pt idx="3050">92000</cx:pt>
          <cx:pt idx="3051">47000</cx:pt>
          <cx:pt idx="3052">92500</cx:pt>
          <cx:pt idx="3053">120000</cx:pt>
          <cx:pt idx="3054">110000</cx:pt>
          <cx:pt idx="3055">124000</cx:pt>
          <cx:pt idx="3056">135000</cx:pt>
          <cx:pt idx="3057">107000</cx:pt>
          <cx:pt idx="3058">100000</cx:pt>
          <cx:pt idx="3059">73500</cx:pt>
          <cx:pt idx="3060">137000</cx:pt>
          <cx:pt idx="3061">127000</cx:pt>
          <cx:pt idx="3062">112500</cx:pt>
          <cx:pt idx="3063">63000</cx:pt>
          <cx:pt idx="3064">124000</cx:pt>
          <cx:pt idx="3065">75000</cx:pt>
          <cx:pt idx="3066">66995</cx:pt>
          <cx:pt idx="3067">229000</cx:pt>
          <cx:pt idx="3068">42000</cx:pt>
          <cx:pt idx="3069">134000</cx:pt>
          <cx:pt idx="3070">99000</cx:pt>
          <cx:pt idx="3071">106000</cx:pt>
          <cx:pt idx="3072">206500</cx:pt>
          <cx:pt idx="3073">99000</cx:pt>
          <cx:pt idx="3074">105000</cx:pt>
          <cx:pt idx="3075">122000</cx:pt>
          <cx:pt idx="3076">115000</cx:pt>
          <cx:pt idx="3077">53000</cx:pt>
          <cx:pt idx="3078">166000</cx:pt>
          <cx:pt idx="3079">87000</cx:pt>
          <cx:pt idx="3080">180000</cx:pt>
          <cx:pt idx="3081">191000</cx:pt>
          <cx:pt idx="3082">130000</cx:pt>
          <cx:pt idx="3083">117000</cx:pt>
          <cx:pt idx="3084">135950</cx:pt>
          <cx:pt idx="3085">60000</cx:pt>
          <cx:pt idx="3086">87000</cx:pt>
          <cx:pt idx="3087">140000</cx:pt>
          <cx:pt idx="3088">192500</cx:pt>
          <cx:pt idx="3089">159000</cx:pt>
          <cx:pt idx="3090">86000</cx:pt>
          <cx:pt idx="3091">118000</cx:pt>
          <cx:pt idx="3092">120000</cx:pt>
          <cx:pt idx="3093">230000</cx:pt>
          <cx:pt idx="3094">83000</cx:pt>
          <cx:pt idx="3095">115500</cx:pt>
          <cx:pt idx="3096">95000</cx:pt>
          <cx:pt idx="3097">87000</cx:pt>
          <cx:pt idx="3098">169000</cx:pt>
          <cx:pt idx="3099">240000</cx:pt>
          <cx:pt idx="3100">120000</cx:pt>
          <cx:pt idx="3101">91500</cx:pt>
          <cx:pt idx="3102">195000</cx:pt>
          <cx:pt idx="3103">111000</cx:pt>
          <cx:pt idx="3104">100000</cx:pt>
          <cx:pt idx="3105">152500</cx:pt>
          <cx:pt idx="3106">158000</cx:pt>
          <cx:pt idx="3107">250000</cx:pt>
          <cx:pt idx="3108">59995</cx:pt>
          <cx:pt idx="3109">180000</cx:pt>
          <cx:pt idx="3110">180000</cx:pt>
          <cx:pt idx="3111">156000</cx:pt>
          <cx:pt idx="3112">107000</cx:pt>
          <cx:pt idx="3113">148500</cx:pt>
          <cx:pt idx="3114">130000</cx:pt>
          <cx:pt idx="3115">151000</cx:pt>
          <cx:pt idx="3116">135000</cx:pt>
          <cx:pt idx="3117">124950</cx:pt>
          <cx:pt idx="3118">249950</cx:pt>
          <cx:pt idx="3119">320000</cx:pt>
          <cx:pt idx="3120">112500</cx:pt>
          <cx:pt idx="3121">41500</cx:pt>
          <cx:pt idx="3122">100000</cx:pt>
          <cx:pt idx="3123">169000</cx:pt>
          <cx:pt idx="3124">157500</cx:pt>
          <cx:pt idx="3125">245000</cx:pt>
          <cx:pt idx="3126">117000</cx:pt>
          <cx:pt idx="3127">195000</cx:pt>
          <cx:pt idx="3128">81500</cx:pt>
          <cx:pt idx="3129">87000</cx:pt>
          <cx:pt idx="3130">115000</cx:pt>
          <cx:pt idx="3131">155000</cx:pt>
          <cx:pt idx="3132">146000</cx:pt>
          <cx:pt idx="3133">232000</cx:pt>
          <cx:pt idx="3134">116950</cx:pt>
          <cx:pt idx="3135">139500</cx:pt>
          <cx:pt idx="3136">115000</cx:pt>
          <cx:pt idx="3137">70000</cx:pt>
          <cx:pt idx="3138">167000</cx:pt>
          <cx:pt idx="3139">135000</cx:pt>
          <cx:pt idx="3140">70000</cx:pt>
          <cx:pt idx="3141">119500</cx:pt>
          <cx:pt idx="3142">155000</cx:pt>
          <cx:pt idx="3143">169000</cx:pt>
          <cx:pt idx="3144">350000</cx:pt>
          <cx:pt idx="3145">377000</cx:pt>
          <cx:pt idx="3146">132000</cx:pt>
          <cx:pt idx="3147">104950</cx:pt>
          <cx:pt idx="3148">95000</cx:pt>
          <cx:pt idx="3149">90000</cx:pt>
          <cx:pt idx="3150">112500</cx:pt>
          <cx:pt idx="3151">325000</cx:pt>
          <cx:pt idx="3152">107000</cx:pt>
          <cx:pt idx="3153">120000</cx:pt>
          <cx:pt idx="3154">175000</cx:pt>
          <cx:pt idx="3155">221000</cx:pt>
          <cx:pt idx="3156">140500</cx:pt>
          <cx:pt idx="3157">120000</cx:pt>
          <cx:pt idx="3158">132000</cx:pt>
          <cx:pt idx="3159">105000</cx:pt>
          <cx:pt idx="3160">103000</cx:pt>
          <cx:pt idx="3161">140000</cx:pt>
          <cx:pt idx="3162">135000</cx:pt>
          <cx:pt idx="3163">110000</cx:pt>
          <cx:pt idx="3164">32000</cx:pt>
          <cx:pt idx="3165">135000</cx:pt>
          <cx:pt idx="3166">146500</cx:pt>
          <cx:pt idx="3167">103000</cx:pt>
          <cx:pt idx="3168">112250</cx:pt>
          <cx:pt idx="3169">125000</cx:pt>
          <cx:pt idx="3170">79500</cx:pt>
          <cx:pt idx="3171">62500</cx:pt>
          <cx:pt idx="3172">165000</cx:pt>
          <cx:pt idx="3173">98000</cx:pt>
          <cx:pt idx="3174">120000</cx:pt>
          <cx:pt idx="3175">75000</cx:pt>
          <cx:pt idx="3176">49000</cx:pt>
          <cx:pt idx="3177">105000</cx:pt>
          <cx:pt idx="3178">99000</cx:pt>
          <cx:pt idx="3179">242000</cx:pt>
          <cx:pt idx="3180">175000</cx:pt>
          <cx:pt idx="3181">295000</cx:pt>
          <cx:pt idx="3182">85000</cx:pt>
          <cx:pt idx="3183">82000</cx:pt>
          <cx:pt idx="3184">205000</cx:pt>
          <cx:pt idx="3185">85000</cx:pt>
          <cx:pt idx="3186">268000</cx:pt>
          <cx:pt idx="3187">123000</cx:pt>
          <cx:pt idx="3188">53000</cx:pt>
          <cx:pt idx="3189">67000</cx:pt>
          <cx:pt idx="3190">125000</cx:pt>
          <cx:pt idx="3191">105000</cx:pt>
          <cx:pt idx="3192">58000</cx:pt>
          <cx:pt idx="3193">75000</cx:pt>
          <cx:pt idx="3194">235000</cx:pt>
          <cx:pt idx="3195">100000</cx:pt>
          <cx:pt idx="3196">179950</cx:pt>
          <cx:pt idx="3197">75000</cx:pt>
          <cx:pt idx="3198">75000</cx:pt>
          <cx:pt idx="3199">159000</cx:pt>
          <cx:pt idx="3200">143000</cx:pt>
          <cx:pt idx="3201">125000</cx:pt>
          <cx:pt idx="3202">113750</cx:pt>
          <cx:pt idx="3203">98950</cx:pt>
          <cx:pt idx="3204">180000</cx:pt>
          <cx:pt idx="3205">105000</cx:pt>
          <cx:pt idx="3206">157000</cx:pt>
          <cx:pt idx="3207">125000</cx:pt>
          <cx:pt idx="3208">160000</cx:pt>
          <cx:pt idx="3209">180000</cx:pt>
          <cx:pt idx="3210">75000</cx:pt>
          <cx:pt idx="3211">66000</cx:pt>
          <cx:pt idx="3212">145150</cx:pt>
          <cx:pt idx="3213">180000</cx:pt>
          <cx:pt idx="3214">140000</cx:pt>
          <cx:pt idx="3215">95000</cx:pt>
          <cx:pt idx="3216">190000</cx:pt>
          <cx:pt idx="3217">225000</cx:pt>
          <cx:pt idx="3218">125000</cx:pt>
          <cx:pt idx="3219">175000</cx:pt>
          <cx:pt idx="3220">132000</cx:pt>
          <cx:pt idx="3221">68000</cx:pt>
          <cx:pt idx="3222">92000</cx:pt>
          <cx:pt idx="3223">104500</cx:pt>
          <cx:pt idx="3224">124000</cx:pt>
          <cx:pt idx="3225">212000</cx:pt>
          <cx:pt idx="3226">178000</cx:pt>
          <cx:pt idx="3227">156666</cx:pt>
          <cx:pt idx="3228">64000</cx:pt>
          <cx:pt idx="3229">58000</cx:pt>
          <cx:pt idx="3230">125000</cx:pt>
          <cx:pt idx="3231">179995</cx:pt>
          <cx:pt idx="3232">143000</cx:pt>
          <cx:pt idx="3233">97500</cx:pt>
          <cx:pt idx="3234">59239</cx:pt>
          <cx:pt idx="3235">105000</cx:pt>
          <cx:pt idx="3236">137000</cx:pt>
          <cx:pt idx="3237">85000</cx:pt>
          <cx:pt idx="3238">485000</cx:pt>
          <cx:pt idx="3239">85000</cx:pt>
          <cx:pt idx="3240">65500</cx:pt>
          <cx:pt idx="3241">75000</cx:pt>
          <cx:pt idx="3242">212000</cx:pt>
          <cx:pt idx="3243">122000</cx:pt>
          <cx:pt idx="3244">145000</cx:pt>
          <cx:pt idx="3245">82000</cx:pt>
          <cx:pt idx="3246">125000</cx:pt>
          <cx:pt idx="3247">105000</cx:pt>
          <cx:pt idx="3248">142500</cx:pt>
          <cx:pt idx="3249">111500</cx:pt>
          <cx:pt idx="3250">200000</cx:pt>
          <cx:pt idx="3251">290000</cx:pt>
          <cx:pt idx="3252">155000</cx:pt>
          <cx:pt idx="3253">110000</cx:pt>
          <cx:pt idx="3254">137000</cx:pt>
          <cx:pt idx="3255">120000</cx:pt>
          <cx:pt idx="3256">145000</cx:pt>
          <cx:pt idx="3257">120000</cx:pt>
          <cx:pt idx="3258">119000</cx:pt>
          <cx:pt idx="3259">83500</cx:pt>
          <cx:pt idx="3260">70000</cx:pt>
          <cx:pt idx="3261">119000</cx:pt>
          <cx:pt idx="3262">430000</cx:pt>
          <cx:pt idx="3263">119500</cx:pt>
          <cx:pt idx="3264">55000</cx:pt>
          <cx:pt idx="3265">141000</cx:pt>
          <cx:pt idx="3266">140000</cx:pt>
          <cx:pt idx="3267">85000</cx:pt>
          <cx:pt idx="3268">144000</cx:pt>
          <cx:pt idx="3269">78500</cx:pt>
          <cx:pt idx="3270">115000</cx:pt>
          <cx:pt idx="3271">62500</cx:pt>
          <cx:pt idx="3272">138000</cx:pt>
          <cx:pt idx="3273">99000</cx:pt>
          <cx:pt idx="3274">66000</cx:pt>
          <cx:pt idx="3275">105000</cx:pt>
          <cx:pt idx="3276">120000</cx:pt>
          <cx:pt idx="3277">120000</cx:pt>
          <cx:pt idx="3278">113750</cx:pt>
          <cx:pt idx="3279">111500</cx:pt>
          <cx:pt idx="3280">113500</cx:pt>
          <cx:pt idx="3281">112500</cx:pt>
          <cx:pt idx="3282">94500</cx:pt>
          <cx:pt idx="3283">160000</cx:pt>
          <cx:pt idx="3284">96500</cx:pt>
          <cx:pt idx="3285">122000</cx:pt>
          <cx:pt idx="3286">120000</cx:pt>
          <cx:pt idx="3287">203000</cx:pt>
          <cx:pt idx="3288">171500</cx:pt>
          <cx:pt idx="3289">175000</cx:pt>
          <cx:pt idx="3290">77950</cx:pt>
          <cx:pt idx="3291">157000</cx:pt>
          <cx:pt idx="3292">102500</cx:pt>
          <cx:pt idx="3293">460000</cx:pt>
          <cx:pt idx="3294">185000</cx:pt>
          <cx:pt idx="3295">66000</cx:pt>
          <cx:pt idx="3296">107000</cx:pt>
          <cx:pt idx="3297">200000</cx:pt>
          <cx:pt idx="3298">72000</cx:pt>
          <cx:pt idx="3299">112500</cx:pt>
          <cx:pt idx="3300">61000</cx:pt>
          <cx:pt idx="3301">93000</cx:pt>
          <cx:pt idx="3302">106000</cx:pt>
          <cx:pt idx="3303">94000</cx:pt>
          <cx:pt idx="3304">75000</cx:pt>
          <cx:pt idx="3305">105263</cx:pt>
          <cx:pt idx="3306">231500</cx:pt>
          <cx:pt idx="3307">151000</cx:pt>
          <cx:pt idx="3308">185000</cx:pt>
          <cx:pt idx="3309">247000</cx:pt>
          <cx:pt idx="3310">125000</cx:pt>
          <cx:pt idx="3311">239000</cx:pt>
          <cx:pt idx="3312">91000</cx:pt>
          <cx:pt idx="3313">820000</cx:pt>
          <cx:pt idx="3314">120000</cx:pt>
          <cx:pt idx="3315">227500</cx:pt>
          <cx:pt idx="3316">116995</cx:pt>
          <cx:pt idx="3317">105000</cx:pt>
          <cx:pt idx="3318">154000</cx:pt>
          <cx:pt idx="3319">207500</cx:pt>
          <cx:pt idx="3320">145000</cx:pt>
          <cx:pt idx="3321">65000</cx:pt>
          <cx:pt idx="3322">165000</cx:pt>
          <cx:pt idx="3323">436835</cx:pt>
          <cx:pt idx="3324">49500</cx:pt>
          <cx:pt idx="3325">86500</cx:pt>
          <cx:pt idx="3326">124995</cx:pt>
          <cx:pt idx="3327">270000</cx:pt>
          <cx:pt idx="3328">124950</cx:pt>
          <cx:pt idx="3329">70000</cx:pt>
          <cx:pt idx="3330">430000</cx:pt>
          <cx:pt idx="3331">76334</cx:pt>
          <cx:pt idx="3332">93000</cx:pt>
          <cx:pt idx="3333">114000</cx:pt>
          <cx:pt idx="3334">185000</cx:pt>
          <cx:pt idx="3335">205000</cx:pt>
          <cx:pt idx="3336">348000</cx:pt>
          <cx:pt idx="3337">165000</cx:pt>
          <cx:pt idx="3338">365000</cx:pt>
          <cx:pt idx="3339">76000</cx:pt>
          <cx:pt idx="3340">108000</cx:pt>
          <cx:pt idx="3341">165000</cx:pt>
          <cx:pt idx="3342">201500</cx:pt>
          <cx:pt idx="3343">92500</cx:pt>
          <cx:pt idx="3344">125000</cx:pt>
          <cx:pt idx="3345">200000</cx:pt>
          <cx:pt idx="3346">180000</cx:pt>
          <cx:pt idx="3347">80000</cx:pt>
          <cx:pt idx="3348">117000</cx:pt>
          <cx:pt idx="3349">80000</cx:pt>
          <cx:pt idx="3350">120000</cx:pt>
          <cx:pt idx="3351">67000</cx:pt>
          <cx:pt idx="3352">115000</cx:pt>
          <cx:pt idx="3353">144995</cx:pt>
          <cx:pt idx="3354">250000</cx:pt>
          <cx:pt idx="3355">160000</cx:pt>
          <cx:pt idx="3356">249950</cx:pt>
          <cx:pt idx="3357">93500</cx:pt>
          <cx:pt idx="3358">65000</cx:pt>
          <cx:pt idx="3359">170000</cx:pt>
          <cx:pt idx="3360">200000</cx:pt>
          <cx:pt idx="3361">116000</cx:pt>
          <cx:pt idx="3362">130000</cx:pt>
          <cx:pt idx="3363">225000</cx:pt>
          <cx:pt idx="3364">225000</cx:pt>
          <cx:pt idx="3365">74500</cx:pt>
          <cx:pt idx="3366">145000</cx:pt>
          <cx:pt idx="3367">100000</cx:pt>
          <cx:pt idx="3368">162000</cx:pt>
          <cx:pt idx="3369">146000</cx:pt>
          <cx:pt idx="3370">100000</cx:pt>
          <cx:pt idx="3371">560000</cx:pt>
          <cx:pt idx="3372">155000</cx:pt>
          <cx:pt idx="3373">94000</cx:pt>
          <cx:pt idx="3374">170000</cx:pt>
          <cx:pt idx="3375">192000</cx:pt>
          <cx:pt idx="3376">195000</cx:pt>
          <cx:pt idx="3377">146500</cx:pt>
          <cx:pt idx="3378">330000</cx:pt>
          <cx:pt idx="3379">102000</cx:pt>
          <cx:pt idx="3380">111500</cx:pt>
          <cx:pt idx="3381">110000</cx:pt>
          <cx:pt idx="3382">115000</cx:pt>
          <cx:pt idx="3383">216950</cx:pt>
          <cx:pt idx="3384">167500</cx:pt>
          <cx:pt idx="3385">150000</cx:pt>
          <cx:pt idx="3386">315000</cx:pt>
          <cx:pt idx="3387">110000</cx:pt>
          <cx:pt idx="3388">154000</cx:pt>
          <cx:pt idx="3389">114000</cx:pt>
          <cx:pt idx="3390">70500</cx:pt>
          <cx:pt idx="3391">125000</cx:pt>
          <cx:pt idx="3392">365000</cx:pt>
          <cx:pt idx="3393">136000</cx:pt>
          <cx:pt idx="3394">76500</cx:pt>
          <cx:pt idx="3395">155000</cx:pt>
          <cx:pt idx="3396">131000</cx:pt>
          <cx:pt idx="3397">105000</cx:pt>
          <cx:pt idx="3398">63000</cx:pt>
          <cx:pt idx="3399">125000</cx:pt>
          <cx:pt idx="3400">250000</cx:pt>
          <cx:pt idx="3401">98000</cx:pt>
          <cx:pt idx="3402">156000</cx:pt>
          <cx:pt idx="3403">68000</cx:pt>
          <cx:pt idx="3404">335000</cx:pt>
          <cx:pt idx="3405">110000</cx:pt>
          <cx:pt idx="3406">72500</cx:pt>
          <cx:pt idx="3407">129950</cx:pt>
          <cx:pt idx="3408">250000</cx:pt>
          <cx:pt idx="3409">136750</cx:pt>
          <cx:pt idx="3410">123000</cx:pt>
          <cx:pt idx="3411">250000</cx:pt>
          <cx:pt idx="3412">125000</cx:pt>
          <cx:pt idx="3413">146500</cx:pt>
          <cx:pt idx="3414">162000</cx:pt>
          <cx:pt idx="3415">90000</cx:pt>
          <cx:pt idx="3416">124950</cx:pt>
          <cx:pt idx="3417">225000</cx:pt>
          <cx:pt idx="3418">230000</cx:pt>
          <cx:pt idx="3419">140000</cx:pt>
          <cx:pt idx="3420">170000</cx:pt>
          <cx:pt idx="3421">320000</cx:pt>
          <cx:pt idx="3422">177000</cx:pt>
          <cx:pt idx="3423">65000</cx:pt>
          <cx:pt idx="3424">160000</cx:pt>
          <cx:pt idx="3425">182000</cx:pt>
          <cx:pt idx="3426">195000</cx:pt>
          <cx:pt idx="3427">100000</cx:pt>
          <cx:pt idx="3428">370000</cx:pt>
          <cx:pt idx="3429">335000</cx:pt>
          <cx:pt idx="3430">105000</cx:pt>
          <cx:pt idx="3431">118000</cx:pt>
          <cx:pt idx="3432">120000</cx:pt>
          <cx:pt idx="3433">295000</cx:pt>
          <cx:pt idx="3434">144000</cx:pt>
          <cx:pt idx="3435">72000</cx:pt>
          <cx:pt idx="3436">85000</cx:pt>
          <cx:pt idx="3437">97000</cx:pt>
          <cx:pt idx="3438">125000</cx:pt>
          <cx:pt idx="3439">190000</cx:pt>
          <cx:pt idx="3440">72500</cx:pt>
          <cx:pt idx="3441">180000</cx:pt>
          <cx:pt idx="3442">118000</cx:pt>
          <cx:pt idx="3443">132000</cx:pt>
          <cx:pt idx="3444">130000</cx:pt>
          <cx:pt idx="3445">122000</cx:pt>
          <cx:pt idx="3446">190000</cx:pt>
          <cx:pt idx="3447">328950</cx:pt>
          <cx:pt idx="3448">150000</cx:pt>
          <cx:pt idx="3449">91250</cx:pt>
          <cx:pt idx="3450">250000</cx:pt>
          <cx:pt idx="3451">76500</cx:pt>
          <cx:pt idx="3452">945000</cx:pt>
          <cx:pt idx="3453">132000</cx:pt>
          <cx:pt idx="3454">80000</cx:pt>
          <cx:pt idx="3455">120000</cx:pt>
          <cx:pt idx="3456">83000</cx:pt>
          <cx:pt idx="3457">100000</cx:pt>
          <cx:pt idx="3458">120000</cx:pt>
          <cx:pt idx="3459">90000</cx:pt>
          <cx:pt idx="3460">125000</cx:pt>
          <cx:pt idx="3461">66000</cx:pt>
          <cx:pt idx="3462">395000</cx:pt>
          <cx:pt idx="3463">247000</cx:pt>
          <cx:pt idx="3464">80000</cx:pt>
          <cx:pt idx="3465">90000</cx:pt>
          <cx:pt idx="3466">120000</cx:pt>
          <cx:pt idx="3467">380000</cx:pt>
          <cx:pt idx="3468">173000</cx:pt>
          <cx:pt idx="3469">145000</cx:pt>
          <cx:pt idx="3470">74500</cx:pt>
          <cx:pt idx="3471">180000</cx:pt>
          <cx:pt idx="3472">220000</cx:pt>
          <cx:pt idx="3473">43000</cx:pt>
          <cx:pt idx="3474">110000</cx:pt>
          <cx:pt idx="3475">75000</cx:pt>
          <cx:pt idx="3476">157000</cx:pt>
          <cx:pt idx="3477">165000</cx:pt>
          <cx:pt idx="3478">210000</cx:pt>
          <cx:pt idx="3479">179500</cx:pt>
          <cx:pt idx="3480">55000</cx:pt>
          <cx:pt idx="3481">131000</cx:pt>
          <cx:pt idx="3482">122000</cx:pt>
          <cx:pt idx="3483">240000</cx:pt>
          <cx:pt idx="3484">62500</cx:pt>
          <cx:pt idx="3485">62500</cx:pt>
          <cx:pt idx="3486">160000</cx:pt>
          <cx:pt idx="3487">95000</cx:pt>
          <cx:pt idx="3488">65000</cx:pt>
          <cx:pt idx="3489">117500</cx:pt>
          <cx:pt idx="3490">95000</cx:pt>
          <cx:pt idx="3491">895000</cx:pt>
          <cx:pt idx="3492">111000</cx:pt>
          <cx:pt idx="3493">174950</cx:pt>
          <cx:pt idx="3494">147000</cx:pt>
          <cx:pt idx="3495">120000</cx:pt>
          <cx:pt idx="3496">82000</cx:pt>
          <cx:pt idx="3497">75000</cx:pt>
          <cx:pt idx="3498">105000</cx:pt>
          <cx:pt idx="3499">122000</cx:pt>
          <cx:pt idx="3500">114000</cx:pt>
          <cx:pt idx="3501">88000</cx:pt>
          <cx:pt idx="3502">98000</cx:pt>
          <cx:pt idx="3503">100000</cx:pt>
          <cx:pt idx="3504">99950</cx:pt>
          <cx:pt idx="3505">145000</cx:pt>
          <cx:pt idx="3506">160000</cx:pt>
          <cx:pt idx="3507">66500</cx:pt>
          <cx:pt idx="3508">65000</cx:pt>
          <cx:pt idx="3509">93000</cx:pt>
          <cx:pt idx="3510">98000</cx:pt>
          <cx:pt idx="3511">95000</cx:pt>
          <cx:pt idx="3512">60000</cx:pt>
          <cx:pt idx="3513">75000</cx:pt>
          <cx:pt idx="3514">115000</cx:pt>
          <cx:pt idx="3515">140000</cx:pt>
          <cx:pt idx="3516">164000</cx:pt>
          <cx:pt idx="3517">168000</cx:pt>
          <cx:pt idx="3518">120000</cx:pt>
          <cx:pt idx="3519">205000</cx:pt>
          <cx:pt idx="3520">80000</cx:pt>
          <cx:pt idx="3521">136000</cx:pt>
          <cx:pt idx="3522">101000</cx:pt>
          <cx:pt idx="3523">76500</cx:pt>
          <cx:pt idx="3524">107000</cx:pt>
          <cx:pt idx="3525">170000</cx:pt>
          <cx:pt idx="3526">63000</cx:pt>
          <cx:pt idx="3527">124950</cx:pt>
          <cx:pt idx="3528">86500</cx:pt>
          <cx:pt idx="3529">130000</cx:pt>
          <cx:pt idx="3530">125000</cx:pt>
          <cx:pt idx="3531">79995</cx:pt>
          <cx:pt idx="3532">182000</cx:pt>
          <cx:pt idx="3533">140000</cx:pt>
          <cx:pt idx="3534">122000</cx:pt>
          <cx:pt idx="3535">310000</cx:pt>
          <cx:pt idx="3536">78000</cx:pt>
          <cx:pt idx="3537">87000</cx:pt>
          <cx:pt idx="3538">110000</cx:pt>
          <cx:pt idx="3539">280000</cx:pt>
          <cx:pt idx="3540">130500</cx:pt>
          <cx:pt idx="3541">169950</cx:pt>
          <cx:pt idx="3542">120000</cx:pt>
          <cx:pt idx="3543">140000</cx:pt>
          <cx:pt idx="3544">269950</cx:pt>
          <cx:pt idx="3545">455000</cx:pt>
          <cx:pt idx="3546">86000</cx:pt>
          <cx:pt idx="3547">50000</cx:pt>
          <cx:pt idx="3548">90000</cx:pt>
          <cx:pt idx="3549">117000</cx:pt>
          <cx:pt idx="3550">295000</cx:pt>
          <cx:pt idx="3551">219000</cx:pt>
          <cx:pt idx="3552">397500</cx:pt>
          <cx:pt idx="3553">76500</cx:pt>
          <cx:pt idx="3554">75200</cx:pt>
          <cx:pt idx="3555">630000</cx:pt>
          <cx:pt idx="3556">1007000</cx:pt>
          <cx:pt idx="3557">273173</cx:pt>
          <cx:pt idx="3558">108000</cx:pt>
          <cx:pt idx="3559">93000</cx:pt>
          <cx:pt idx="3560">93000</cx:pt>
          <cx:pt idx="3561">132500</cx:pt>
          <cx:pt idx="3562">80000</cx:pt>
          <cx:pt idx="3563">160000</cx:pt>
          <cx:pt idx="3564">125000</cx:pt>
          <cx:pt idx="3565">117000</cx:pt>
          <cx:pt idx="3566">230000</cx:pt>
          <cx:pt idx="3567">62000</cx:pt>
          <cx:pt idx="3568">83000</cx:pt>
          <cx:pt idx="3569">51250</cx:pt>
          <cx:pt idx="3570">92000</cx:pt>
          <cx:pt idx="3571">55000</cx:pt>
          <cx:pt idx="3572">68000</cx:pt>
          <cx:pt idx="3573">80500</cx:pt>
          <cx:pt idx="3574">99000</cx:pt>
          <cx:pt idx="3575">218000</cx:pt>
          <cx:pt idx="3576">84000</cx:pt>
          <cx:pt idx="3577">42250</cx:pt>
          <cx:pt idx="3578">105000</cx:pt>
          <cx:pt idx="3579">125000</cx:pt>
          <cx:pt idx="3580">81000</cx:pt>
          <cx:pt idx="3581">120000</cx:pt>
          <cx:pt idx="3582">67500</cx:pt>
          <cx:pt idx="3583">222500</cx:pt>
          <cx:pt idx="3584">90000</cx:pt>
          <cx:pt idx="3585">155000</cx:pt>
          <cx:pt idx="3586">102500</cx:pt>
          <cx:pt idx="3587">217000</cx:pt>
          <cx:pt idx="3588">74500</cx:pt>
          <cx:pt idx="3589">141000</cx:pt>
          <cx:pt idx="3590">175000</cx:pt>
          <cx:pt idx="3591">140995</cx:pt>
          <cx:pt idx="3592">105000</cx:pt>
          <cx:pt idx="3593">76500</cx:pt>
          <cx:pt idx="3594">229200</cx:pt>
          <cx:pt idx="3595">205000</cx:pt>
          <cx:pt idx="3596">193000</cx:pt>
          <cx:pt idx="3597">80500</cx:pt>
          <cx:pt idx="3598">109950</cx:pt>
          <cx:pt idx="3599">92000</cx:pt>
          <cx:pt idx="3600">263000</cx:pt>
          <cx:pt idx="3601">135000</cx:pt>
          <cx:pt idx="3602">120250</cx:pt>
          <cx:pt idx="3603">75200</cx:pt>
          <cx:pt idx="3604">128000</cx:pt>
          <cx:pt idx="3605">122000</cx:pt>
          <cx:pt idx="3606">75000</cx:pt>
          <cx:pt idx="3607">80000</cx:pt>
          <cx:pt idx="3608">88000</cx:pt>
          <cx:pt idx="3609">93000</cx:pt>
          <cx:pt idx="3610">168000</cx:pt>
          <cx:pt idx="3611">175000</cx:pt>
          <cx:pt idx="3612">220000</cx:pt>
          <cx:pt idx="3613">100000</cx:pt>
          <cx:pt idx="3614">50000</cx:pt>
          <cx:pt idx="3615">90000</cx:pt>
          <cx:pt idx="3616">310000</cx:pt>
          <cx:pt idx="3617">207500</cx:pt>
          <cx:pt idx="3618">150000</cx:pt>
          <cx:pt idx="3619">250000</cx:pt>
          <cx:pt idx="3620">42850</cx:pt>
          <cx:pt idx="3621">91000</cx:pt>
          <cx:pt idx="3622">96000</cx:pt>
          <cx:pt idx="3623">45000</cx:pt>
          <cx:pt idx="3624">82000</cx:pt>
          <cx:pt idx="3625">70000</cx:pt>
          <cx:pt idx="3626">81000</cx:pt>
          <cx:pt idx="3627">72500</cx:pt>
          <cx:pt idx="3628">173500</cx:pt>
          <cx:pt idx="3629">1200000</cx:pt>
          <cx:pt idx="3630">118500</cx:pt>
          <cx:pt idx="3631">167500</cx:pt>
          <cx:pt idx="3632">141500</cx:pt>
          <cx:pt idx="3633">74000</cx:pt>
          <cx:pt idx="3634">94500</cx:pt>
          <cx:pt idx="3635">126500</cx:pt>
          <cx:pt idx="3636">60000</cx:pt>
          <cx:pt idx="3637">225000</cx:pt>
          <cx:pt idx="3638">218000</cx:pt>
          <cx:pt idx="3639">100000</cx:pt>
          <cx:pt idx="3640">113500</cx:pt>
          <cx:pt idx="3641">195000</cx:pt>
          <cx:pt idx="3642">234000</cx:pt>
          <cx:pt idx="3643">154950</cx:pt>
          <cx:pt idx="3644">63000</cx:pt>
          <cx:pt idx="3645">118000</cx:pt>
          <cx:pt idx="3646">52000</cx:pt>
          <cx:pt idx="3647">72000</cx:pt>
          <cx:pt idx="3648">109000</cx:pt>
          <cx:pt idx="3649">180000</cx:pt>
          <cx:pt idx="3650">105000</cx:pt>
          <cx:pt idx="3651">129000</cx:pt>
          <cx:pt idx="3652">180000</cx:pt>
          <cx:pt idx="3653">267000</cx:pt>
          <cx:pt idx="3654">320000</cx:pt>
          <cx:pt idx="3655">141000</cx:pt>
          <cx:pt idx="3656">76500</cx:pt>
          <cx:pt idx="3657">160000</cx:pt>
          <cx:pt idx="3658">118500</cx:pt>
          <cx:pt idx="3659">156000</cx:pt>
          <cx:pt idx="3660">88000</cx:pt>
          <cx:pt idx="3661">120000</cx:pt>
          <cx:pt idx="3662">62500</cx:pt>
          <cx:pt idx="3663">92500</cx:pt>
          <cx:pt idx="3664">141000</cx:pt>
          <cx:pt idx="3665">76500</cx:pt>
          <cx:pt idx="3666">92000</cx:pt>
          <cx:pt idx="3667">100000</cx:pt>
          <cx:pt idx="3668">115000</cx:pt>
          <cx:pt idx="3669">118700</cx:pt>
          <cx:pt idx="3670">120000</cx:pt>
          <cx:pt idx="3671">115000</cx:pt>
          <cx:pt idx="3672">415000</cx:pt>
          <cx:pt idx="3673">72000</cx:pt>
          <cx:pt idx="3674">140000</cx:pt>
          <cx:pt idx="3675">48500</cx:pt>
          <cx:pt idx="3676">75200</cx:pt>
          <cx:pt idx="3677">185000</cx:pt>
          <cx:pt idx="3678">130000</cx:pt>
          <cx:pt idx="3679">185000</cx:pt>
          <cx:pt idx="3680">132500</cx:pt>
          <cx:pt idx="3681">86000</cx:pt>
          <cx:pt idx="3682">79000</cx:pt>
          <cx:pt idx="3683">145000</cx:pt>
          <cx:pt idx="3684">160000</cx:pt>
          <cx:pt idx="3685">98000</cx:pt>
          <cx:pt idx="3686">89950</cx:pt>
          <cx:pt idx="3687">158000</cx:pt>
          <cx:pt idx="3688">69000</cx:pt>
          <cx:pt idx="3689">155000</cx:pt>
          <cx:pt idx="3690">285000</cx:pt>
          <cx:pt idx="3691">115000</cx:pt>
          <cx:pt idx="3692">160000</cx:pt>
          <cx:pt idx="3693">185000</cx:pt>
          <cx:pt idx="3694">287400</cx:pt>
          <cx:pt idx="3695">117000</cx:pt>
          <cx:pt idx="3696">112000</cx:pt>
          <cx:pt idx="3697">120000</cx:pt>
          <cx:pt idx="3698">105000</cx:pt>
          <cx:pt idx="3699">135000</cx:pt>
          <cx:pt idx="3700">92000</cx:pt>
          <cx:pt idx="3701">105000</cx:pt>
          <cx:pt idx="3702">73000</cx:pt>
          <cx:pt idx="3703">50000</cx:pt>
          <cx:pt idx="3704">80000</cx:pt>
          <cx:pt idx="3705">75000</cx:pt>
          <cx:pt idx="3706">175500</cx:pt>
          <cx:pt idx="3707">62000</cx:pt>
          <cx:pt idx="3708">945000</cx:pt>
          <cx:pt idx="3709">117000</cx:pt>
          <cx:pt idx="3710">180000</cx:pt>
          <cx:pt idx="3711">150000</cx:pt>
          <cx:pt idx="3712">198000</cx:pt>
          <cx:pt idx="3713">92000</cx:pt>
          <cx:pt idx="3714">110000</cx:pt>
          <cx:pt idx="3715">125000</cx:pt>
          <cx:pt idx="3716">103500</cx:pt>
          <cx:pt idx="3717">165000</cx:pt>
          <cx:pt idx="3718">171000</cx:pt>
          <cx:pt idx="3719">140000</cx:pt>
          <cx:pt idx="3720">100500</cx:pt>
          <cx:pt idx="3721">160000</cx:pt>
          <cx:pt idx="3722">79500</cx:pt>
          <cx:pt idx="3723">53000</cx:pt>
          <cx:pt idx="3724">115000</cx:pt>
          <cx:pt idx="3725">151000</cx:pt>
          <cx:pt idx="3726">74500</cx:pt>
          <cx:pt idx="3727">185000</cx:pt>
          <cx:pt idx="3728">173000</cx:pt>
          <cx:pt idx="3729">162000</cx:pt>
          <cx:pt idx="3730">83000</cx:pt>
          <cx:pt idx="3731">141000</cx:pt>
          <cx:pt idx="3732">139950</cx:pt>
          <cx:pt idx="3733">110000</cx:pt>
          <cx:pt idx="3734">185000</cx:pt>
          <cx:pt idx="3735">121500</cx:pt>
          <cx:pt idx="3736">145000</cx:pt>
          <cx:pt idx="3737">82500</cx:pt>
          <cx:pt idx="3738">58000</cx:pt>
          <cx:pt idx="3739">310000</cx:pt>
          <cx:pt idx="3740">206500</cx:pt>
          <cx:pt idx="3741">110000</cx:pt>
          <cx:pt idx="3742">53000</cx:pt>
          <cx:pt idx="3743">226500</cx:pt>
          <cx:pt idx="3744">140000</cx:pt>
          <cx:pt idx="3745">115000</cx:pt>
          <cx:pt idx="3746">110000</cx:pt>
          <cx:pt idx="3747">200000</cx:pt>
          <cx:pt idx="3748">92000</cx:pt>
          <cx:pt idx="3749">295000</cx:pt>
          <cx:pt idx="3750">130000</cx:pt>
          <cx:pt idx="3751">115000</cx:pt>
          <cx:pt idx="3752">92000</cx:pt>
          <cx:pt idx="3753">130000</cx:pt>
          <cx:pt idx="3754">88000</cx:pt>
          <cx:pt idx="3755">115000</cx:pt>
          <cx:pt idx="3756">68000</cx:pt>
          <cx:pt idx="3757">370000</cx:pt>
          <cx:pt idx="3758">130000</cx:pt>
          <cx:pt idx="3759">91000</cx:pt>
          <cx:pt idx="3760">245000</cx:pt>
          <cx:pt idx="3761">47000</cx:pt>
          <cx:pt idx="3762">130000</cx:pt>
          <cx:pt idx="3763">117000</cx:pt>
          <cx:pt idx="3764">101000</cx:pt>
          <cx:pt idx="3765">185000</cx:pt>
          <cx:pt idx="3766">895000</cx:pt>
          <cx:pt idx="3767">196000</cx:pt>
          <cx:pt idx="3768">135000</cx:pt>
          <cx:pt idx="3769">249950</cx:pt>
          <cx:pt idx="3770">87500</cx:pt>
          <cx:pt idx="3771">188000</cx:pt>
          <cx:pt idx="3772">138500</cx:pt>
          <cx:pt idx="3773">180000</cx:pt>
          <cx:pt idx="3774">101000</cx:pt>
          <cx:pt idx="3775">100000</cx:pt>
          <cx:pt idx="3776">249950</cx:pt>
          <cx:pt idx="3777">208000</cx:pt>
          <cx:pt idx="3778">81000</cx:pt>
          <cx:pt idx="3779">71000</cx:pt>
          <cx:pt idx="3780">58500</cx:pt>
          <cx:pt idx="3781">73000</cx:pt>
          <cx:pt idx="3782">65000</cx:pt>
          <cx:pt idx="3783">60000</cx:pt>
          <cx:pt idx="3784">130000</cx:pt>
          <cx:pt idx="3785">133500</cx:pt>
          <cx:pt idx="3786">110000</cx:pt>
          <cx:pt idx="3787">150000</cx:pt>
          <cx:pt idx="3788">145000</cx:pt>
          <cx:pt idx="3789">350000</cx:pt>
          <cx:pt idx="3790">182500</cx:pt>
          <cx:pt idx="3791">265000</cx:pt>
          <cx:pt idx="3792">141000</cx:pt>
          <cx:pt idx="3793">93000</cx:pt>
          <cx:pt idx="3794">175000</cx:pt>
          <cx:pt idx="3795">234000</cx:pt>
          <cx:pt idx="3796">319000</cx:pt>
          <cx:pt idx="3797">280000</cx:pt>
          <cx:pt idx="3798">131500</cx:pt>
          <cx:pt idx="3799">62000</cx:pt>
          <cx:pt idx="3800">169000</cx:pt>
          <cx:pt idx="3801">125000</cx:pt>
          <cx:pt idx="3802">98000</cx:pt>
          <cx:pt idx="3803">135000</cx:pt>
          <cx:pt idx="3804">78000</cx:pt>
          <cx:pt idx="3805">79000</cx:pt>
          <cx:pt idx="3806">76250</cx:pt>
          <cx:pt idx="3807">200000</cx:pt>
          <cx:pt idx="3808">139950</cx:pt>
          <cx:pt idx="3809">120000</cx:pt>
          <cx:pt idx="3810">160000</cx:pt>
          <cx:pt idx="3811">124000</cx:pt>
          <cx:pt idx="3812">75500</cx:pt>
          <cx:pt idx="3813">105000</cx:pt>
          <cx:pt idx="3814">167500</cx:pt>
          <cx:pt idx="3815">412500</cx:pt>
          <cx:pt idx="3816">700000</cx:pt>
          <cx:pt idx="3817">250000</cx:pt>
          <cx:pt idx="3818">100000</cx:pt>
          <cx:pt idx="3819">124995</cx:pt>
          <cx:pt idx="3820">64000</cx:pt>
          <cx:pt idx="3821">105000</cx:pt>
          <cx:pt idx="3822">179000</cx:pt>
          <cx:pt idx="3823">200000</cx:pt>
          <cx:pt idx="3824">270000</cx:pt>
          <cx:pt idx="3825">130500</cx:pt>
          <cx:pt idx="3826">136500</cx:pt>
          <cx:pt idx="3827">106000</cx:pt>
          <cx:pt idx="3828">155000</cx:pt>
          <cx:pt idx="3829">99000</cx:pt>
          <cx:pt idx="3830">182500</cx:pt>
          <cx:pt idx="3831">65450</cx:pt>
          <cx:pt idx="3832">117000</cx:pt>
          <cx:pt idx="3833">112500</cx:pt>
          <cx:pt idx="3834">95000</cx:pt>
          <cx:pt idx="3835">112000</cx:pt>
          <cx:pt idx="3836">105000</cx:pt>
          <cx:pt idx="3837">422500</cx:pt>
          <cx:pt idx="3838">249950</cx:pt>
          <cx:pt idx="3839">65800</cx:pt>
          <cx:pt idx="3840">120000</cx:pt>
          <cx:pt idx="3841">113500</cx:pt>
          <cx:pt idx="3842">175000</cx:pt>
          <cx:pt idx="3843">110000</cx:pt>
          <cx:pt idx="3844">172500</cx:pt>
          <cx:pt idx="3845">330000</cx:pt>
          <cx:pt idx="3846">112500</cx:pt>
          <cx:pt idx="3847">105000</cx:pt>
          <cx:pt idx="3848">115000</cx:pt>
          <cx:pt idx="3849">190000</cx:pt>
          <cx:pt idx="3850">65250</cx:pt>
          <cx:pt idx="3851">125000</cx:pt>
          <cx:pt idx="3852">80000</cx:pt>
          <cx:pt idx="3853">110000</cx:pt>
          <cx:pt idx="3854">108000</cx:pt>
          <cx:pt idx="3855">125000</cx:pt>
          <cx:pt idx="3856">171500</cx:pt>
          <cx:pt idx="3857">90000</cx:pt>
          <cx:pt idx="3858">95000</cx:pt>
          <cx:pt idx="3859">55000</cx:pt>
          <cx:pt idx="3860">110000</cx:pt>
          <cx:pt idx="3861">210000</cx:pt>
          <cx:pt idx="3862">60000</cx:pt>
          <cx:pt idx="3863">495000</cx:pt>
          <cx:pt idx="3864">68250</cx:pt>
          <cx:pt idx="3865">130000</cx:pt>
          <cx:pt idx="3866">115000</cx:pt>
          <cx:pt idx="3867">183500</cx:pt>
          <cx:pt idx="3868">78850</cx:pt>
          <cx:pt idx="3869">76000</cx:pt>
          <cx:pt idx="3870">133500</cx:pt>
          <cx:pt idx="3871">136000</cx:pt>
          <cx:pt idx="3872">192950</cx:pt>
          <cx:pt idx="3873">85000</cx:pt>
          <cx:pt idx="3874">106500</cx:pt>
          <cx:pt idx="3875">58000</cx:pt>
          <cx:pt idx="3876">86000</cx:pt>
          <cx:pt idx="3877">174000</cx:pt>
          <cx:pt idx="3878">410000</cx:pt>
          <cx:pt idx="3879">165000</cx:pt>
          <cx:pt idx="3880">125000</cx:pt>
          <cx:pt idx="3881">53000</cx:pt>
          <cx:pt idx="3882">119500</cx:pt>
          <cx:pt idx="3883">55000</cx:pt>
          <cx:pt idx="3884">58000</cx:pt>
          <cx:pt idx="3885">130000</cx:pt>
          <cx:pt idx="3886">120000</cx:pt>
          <cx:pt idx="3887">157000</cx:pt>
          <cx:pt idx="3888">154000</cx:pt>
          <cx:pt idx="3889">276000</cx:pt>
          <cx:pt idx="3890">85000</cx:pt>
          <cx:pt idx="3891">146000</cx:pt>
          <cx:pt idx="3892">172500</cx:pt>
          <cx:pt idx="3893">141000</cx:pt>
          <cx:pt idx="3894">140000</cx:pt>
          <cx:pt idx="3895">157000</cx:pt>
          <cx:pt idx="3896">79000</cx:pt>
          <cx:pt idx="3897">114500</cx:pt>
          <cx:pt idx="3898">110000</cx:pt>
          <cx:pt idx="3899">51000</cx:pt>
          <cx:pt idx="3900">295000</cx:pt>
          <cx:pt idx="3901">110000</cx:pt>
          <cx:pt idx="3902">117000</cx:pt>
          <cx:pt idx="3903">75000</cx:pt>
          <cx:pt idx="3904">115500</cx:pt>
          <cx:pt idx="3905">150000</cx:pt>
          <cx:pt idx="3906">330000</cx:pt>
          <cx:pt idx="3907">87000</cx:pt>
          <cx:pt idx="3908">194000</cx:pt>
          <cx:pt idx="3909">120000</cx:pt>
          <cx:pt idx="3910">153500</cx:pt>
          <cx:pt idx="3911">169000</cx:pt>
          <cx:pt idx="3912">87000</cx:pt>
          <cx:pt idx="3913">678160</cx:pt>
          <cx:pt idx="3914">175000</cx:pt>
          <cx:pt idx="3915">75500</cx:pt>
          <cx:pt idx="3916">500000</cx:pt>
          <cx:pt idx="3917">144500</cx:pt>
          <cx:pt idx="3918">99950</cx:pt>
          <cx:pt idx="3919">62500</cx:pt>
          <cx:pt idx="3920">75000</cx:pt>
          <cx:pt idx="3921">128000</cx:pt>
          <cx:pt idx="3922">115000</cx:pt>
          <cx:pt idx="3923">249950</cx:pt>
          <cx:pt idx="3924">78000</cx:pt>
          <cx:pt idx="3925">97500</cx:pt>
          <cx:pt idx="3926">375000</cx:pt>
          <cx:pt idx="3927">101000</cx:pt>
          <cx:pt idx="3928">140000</cx:pt>
          <cx:pt idx="3929">93000</cx:pt>
          <cx:pt idx="3930">457500</cx:pt>
          <cx:pt idx="3931">73000</cx:pt>
          <cx:pt idx="3932">369000</cx:pt>
          <cx:pt idx="3933">145000</cx:pt>
          <cx:pt idx="3934">145000</cx:pt>
          <cx:pt idx="3935">500000</cx:pt>
          <cx:pt idx="3936">170000</cx:pt>
          <cx:pt idx="3937">149500</cx:pt>
          <cx:pt idx="3938">90000</cx:pt>
          <cx:pt idx="3939">141000</cx:pt>
          <cx:pt idx="3940">150000</cx:pt>
          <cx:pt idx="3941">173000</cx:pt>
          <cx:pt idx="3942">375000</cx:pt>
          <cx:pt idx="3943">118000</cx:pt>
          <cx:pt idx="3944">88000</cx:pt>
          <cx:pt idx="3945">350000</cx:pt>
          <cx:pt idx="3946">101500</cx:pt>
          <cx:pt idx="3947">60000</cx:pt>
          <cx:pt idx="3948">48000</cx:pt>
          <cx:pt idx="3949">110000</cx:pt>
          <cx:pt idx="3950">169000</cx:pt>
          <cx:pt idx="3951">46000</cx:pt>
          <cx:pt idx="3952">131837</cx:pt>
          <cx:pt idx="3953">149950</cx:pt>
          <cx:pt idx="3954">130000</cx:pt>
          <cx:pt idx="3955">160000</cx:pt>
          <cx:pt idx="3956">115000</cx:pt>
          <cx:pt idx="3957">88500</cx:pt>
          <cx:pt idx="3958">115000</cx:pt>
          <cx:pt idx="3959">75000</cx:pt>
          <cx:pt idx="3960">72500</cx:pt>
          <cx:pt idx="3961">100000</cx:pt>
          <cx:pt idx="3962">156000</cx:pt>
          <cx:pt idx="3963">55000</cx:pt>
          <cx:pt idx="3964">160000</cx:pt>
          <cx:pt idx="3965">203000</cx:pt>
          <cx:pt idx="3966">165000</cx:pt>
          <cx:pt idx="3967">387500</cx:pt>
          <cx:pt idx="3968">104000</cx:pt>
          <cx:pt idx="3969">74500</cx:pt>
          <cx:pt idx="3970">90000</cx:pt>
          <cx:pt idx="3971">156000</cx:pt>
          <cx:pt idx="3972">69000</cx:pt>
          <cx:pt idx="3973">300000</cx:pt>
          <cx:pt idx="3974">83000</cx:pt>
          <cx:pt idx="3975">213000</cx:pt>
          <cx:pt idx="3976">118000</cx:pt>
          <cx:pt idx="3977">95000</cx:pt>
          <cx:pt idx="3978">390000</cx:pt>
          <cx:pt idx="3979">170000</cx:pt>
          <cx:pt idx="3980">65000</cx:pt>
          <cx:pt idx="3981">80500</cx:pt>
          <cx:pt idx="3982">175000</cx:pt>
          <cx:pt idx="3983">108000</cx:pt>
          <cx:pt idx="3984">280000</cx:pt>
          <cx:pt idx="3985">170000</cx:pt>
          <cx:pt idx="3986">90000</cx:pt>
          <cx:pt idx="3987">109950</cx:pt>
          <cx:pt idx="3988">62000</cx:pt>
          <cx:pt idx="3989">61000</cx:pt>
          <cx:pt idx="3990">98000</cx:pt>
          <cx:pt idx="3991">117500</cx:pt>
          <cx:pt idx="3992">79500</cx:pt>
          <cx:pt idx="3993">109950</cx:pt>
          <cx:pt idx="3994">77500</cx:pt>
          <cx:pt idx="3995">85000</cx:pt>
          <cx:pt idx="3996">420000</cx:pt>
          <cx:pt idx="3997">80500</cx:pt>
          <cx:pt idx="3998">100000</cx:pt>
          <cx:pt idx="3999">342500</cx:pt>
          <cx:pt idx="4000">101000</cx:pt>
          <cx:pt idx="4001">147000</cx:pt>
          <cx:pt idx="4002">105000</cx:pt>
          <cx:pt idx="4003">126500</cx:pt>
          <cx:pt idx="4004">116400</cx:pt>
          <cx:pt idx="4005">157000</cx:pt>
          <cx:pt idx="4006">62500</cx:pt>
          <cx:pt idx="4007">90000</cx:pt>
          <cx:pt idx="4008">90000</cx:pt>
          <cx:pt idx="4009">218000</cx:pt>
          <cx:pt idx="4010">115000</cx:pt>
          <cx:pt idx="4011">100000</cx:pt>
          <cx:pt idx="4012">140000</cx:pt>
          <cx:pt idx="4013">115000</cx:pt>
          <cx:pt idx="4014">130000</cx:pt>
          <cx:pt idx="4015">101000</cx:pt>
          <cx:pt idx="4016">232000</cx:pt>
          <cx:pt idx="4017">108000</cx:pt>
          <cx:pt idx="4018">79000</cx:pt>
          <cx:pt idx="4019">375000</cx:pt>
          <cx:pt idx="4020">115000</cx:pt>
          <cx:pt idx="4021">72500</cx:pt>
          <cx:pt idx="4022">116000</cx:pt>
          <cx:pt idx="4023">116000</cx:pt>
          <cx:pt idx="4024">225000</cx:pt>
          <cx:pt idx="4025">123050</cx:pt>
          <cx:pt idx="4026">67500</cx:pt>
          <cx:pt idx="4027">77500</cx:pt>
          <cx:pt idx="4028">70000</cx:pt>
          <cx:pt idx="4029">92000</cx:pt>
          <cx:pt idx="4030">70000</cx:pt>
          <cx:pt idx="4031">585000</cx:pt>
          <cx:pt idx="4032">72000</cx:pt>
          <cx:pt idx="4033">109000</cx:pt>
          <cx:pt idx="4034">125000</cx:pt>
          <cx:pt idx="4035">238500</cx:pt>
          <cx:pt idx="4036">113000</cx:pt>
          <cx:pt idx="4037">57250</cx:pt>
          <cx:pt idx="4038">190000</cx:pt>
          <cx:pt idx="4039">86000</cx:pt>
          <cx:pt idx="4040">140000</cx:pt>
          <cx:pt idx="4041">105000</cx:pt>
          <cx:pt idx="4042">94500</cx:pt>
          <cx:pt idx="4043">140000</cx:pt>
          <cx:pt idx="4044">150000</cx:pt>
          <cx:pt idx="4045">65450</cx:pt>
          <cx:pt idx="4046">385000</cx:pt>
          <cx:pt idx="4047">242000</cx:pt>
          <cx:pt idx="4048">85000</cx:pt>
          <cx:pt idx="4049">179000</cx:pt>
          <cx:pt idx="4050">213000</cx:pt>
          <cx:pt idx="4051">135000</cx:pt>
          <cx:pt idx="4052">110000</cx:pt>
          <cx:pt idx="4053">390000</cx:pt>
          <cx:pt idx="4054">87000</cx:pt>
          <cx:pt idx="4055">62000</cx:pt>
          <cx:pt idx="4056">65000</cx:pt>
          <cx:pt idx="4057">385000</cx:pt>
          <cx:pt idx="4058">462500</cx:pt>
          <cx:pt idx="4059">130000</cx:pt>
          <cx:pt idx="4060">146000</cx:pt>
          <cx:pt idx="4061">200000</cx:pt>
          <cx:pt idx="4062">143000</cx:pt>
          <cx:pt idx="4063">55000</cx:pt>
          <cx:pt idx="4064">68000</cx:pt>
          <cx:pt idx="4065">462500</cx:pt>
          <cx:pt idx="4066">229000</cx:pt>
          <cx:pt idx="4067">130000</cx:pt>
          <cx:pt idx="4068">77625</cx:pt>
          <cx:pt idx="4069">101995</cx:pt>
          <cx:pt idx="4070">130000</cx:pt>
          <cx:pt idx="4071">115000</cx:pt>
          <cx:pt idx="4072">201000</cx:pt>
          <cx:pt idx="4073">76500</cx:pt>
          <cx:pt idx="4074">207500</cx:pt>
          <cx:pt idx="4075">183000</cx:pt>
          <cx:pt idx="4076">137500</cx:pt>
          <cx:pt idx="4077">320000</cx:pt>
          <cx:pt idx="4078">73500</cx:pt>
          <cx:pt idx="4079">104000</cx:pt>
          <cx:pt idx="4080">115000</cx:pt>
          <cx:pt idx="4081">174000</cx:pt>
          <cx:pt idx="4082">123000</cx:pt>
          <cx:pt idx="4083">120000</cx:pt>
          <cx:pt idx="4084">151000</cx:pt>
          <cx:pt idx="4085">108000</cx:pt>
          <cx:pt idx="4086">129000</cx:pt>
          <cx:pt idx="4087">121000</cx:pt>
          <cx:pt idx="4088">112000</cx:pt>
          <cx:pt idx="4089">61000</cx:pt>
          <cx:pt idx="4090">73000</cx:pt>
          <cx:pt idx="4091">207000</cx:pt>
          <cx:pt idx="4092">119000</cx:pt>
          <cx:pt idx="4093">125000</cx:pt>
          <cx:pt idx="4094">195000</cx:pt>
          <cx:pt idx="4095">139250</cx:pt>
          <cx:pt idx="4096">59000</cx:pt>
          <cx:pt idx="4097">74000</cx:pt>
          <cx:pt idx="4098">150000</cx:pt>
          <cx:pt idx="4099">102500</cx:pt>
          <cx:pt idx="4100">80000</cx:pt>
          <cx:pt idx="4101">195000</cx:pt>
          <cx:pt idx="4102">351500</cx:pt>
          <cx:pt idx="4103">80000</cx:pt>
          <cx:pt idx="4104">124500</cx:pt>
          <cx:pt idx="4105">100000</cx:pt>
          <cx:pt idx="4106">97000</cx:pt>
          <cx:pt idx="4107">69000</cx:pt>
          <cx:pt idx="4108">180000</cx:pt>
          <cx:pt idx="4109">385000</cx:pt>
          <cx:pt idx="4110">460000</cx:pt>
          <cx:pt idx="4111">74500</cx:pt>
          <cx:pt idx="4112">88500</cx:pt>
          <cx:pt idx="4113">302500</cx:pt>
          <cx:pt idx="4114">150000</cx:pt>
          <cx:pt idx="4115">89950</cx:pt>
          <cx:pt idx="4116">152500</cx:pt>
          <cx:pt idx="4117">80000</cx:pt>
          <cx:pt idx="4118">140500</cx:pt>
          <cx:pt idx="4119">140000</cx:pt>
          <cx:pt idx="4120">448000</cx:pt>
          <cx:pt idx="4121">65000</cx:pt>
          <cx:pt idx="4122">141000</cx:pt>
          <cx:pt idx="4123">96000</cx:pt>
          <cx:pt idx="4124">135999</cx:pt>
          <cx:pt idx="4125">66000</cx:pt>
          <cx:pt idx="4126">91500</cx:pt>
          <cx:pt idx="4127">156500</cx:pt>
          <cx:pt idx="4128">138000</cx:pt>
          <cx:pt idx="4129">95000</cx:pt>
          <cx:pt idx="4130">179000</cx:pt>
          <cx:pt idx="4131">145000</cx:pt>
          <cx:pt idx="4132">149000</cx:pt>
          <cx:pt idx="4133">135000</cx:pt>
          <cx:pt idx="4134">169000</cx:pt>
          <cx:pt idx="4135">88000</cx:pt>
          <cx:pt idx="4136">270000</cx:pt>
          <cx:pt idx="4137">179000</cx:pt>
          <cx:pt idx="4138">135000</cx:pt>
          <cx:pt idx="4139">130000</cx:pt>
          <cx:pt idx="4140">150000</cx:pt>
          <cx:pt idx="4141">80000</cx:pt>
          <cx:pt idx="4142">130000</cx:pt>
          <cx:pt idx="4143">117000</cx:pt>
          <cx:pt idx="4144">70000</cx:pt>
          <cx:pt idx="4145">71000</cx:pt>
          <cx:pt idx="4146">185000</cx:pt>
          <cx:pt idx="4147">151000</cx:pt>
          <cx:pt idx="4148">122000</cx:pt>
          <cx:pt idx="4149">180000</cx:pt>
          <cx:pt idx="4150">118000</cx:pt>
          <cx:pt idx="4151">210000</cx:pt>
          <cx:pt idx="4152">97000</cx:pt>
          <cx:pt idx="4153">91000</cx:pt>
          <cx:pt idx="4154">75000</cx:pt>
          <cx:pt idx="4155">146500</cx:pt>
          <cx:pt idx="4156">313500</cx:pt>
          <cx:pt idx="4157">122000</cx:pt>
          <cx:pt idx="4158">725000</cx:pt>
          <cx:pt idx="4159">103000</cx:pt>
          <cx:pt idx="4160">240000</cx:pt>
          <cx:pt idx="4161">335700</cx:pt>
          <cx:pt idx="4162">247500</cx:pt>
          <cx:pt idx="4163">715000</cx:pt>
          <cx:pt idx="4164">247000</cx:pt>
          <cx:pt idx="4165">299995</cx:pt>
          <cx:pt idx="4166">190000</cx:pt>
          <cx:pt idx="4167">107500</cx:pt>
          <cx:pt idx="4168">179995</cx:pt>
          <cx:pt idx="4169">228000</cx:pt>
          <cx:pt idx="4170">94500</cx:pt>
          <cx:pt idx="4171">112000</cx:pt>
          <cx:pt idx="4172">107500</cx:pt>
          <cx:pt idx="4173">305000</cx:pt>
          <cx:pt idx="4174">319500</cx:pt>
          <cx:pt idx="4175">120000</cx:pt>
          <cx:pt idx="4176">187000</cx:pt>
          <cx:pt idx="4177">32000</cx:pt>
          <cx:pt idx="4178">140000</cx:pt>
          <cx:pt idx="4179">74000</cx:pt>
          <cx:pt idx="4180">782500</cx:pt>
          <cx:pt idx="4181">130000</cx:pt>
          <cx:pt idx="4182">115000</cx:pt>
          <cx:pt idx="4183">170000</cx:pt>
          <cx:pt idx="4184">420000</cx:pt>
          <cx:pt idx="4185">122000</cx:pt>
          <cx:pt idx="4186">116000</cx:pt>
          <cx:pt idx="4187">73000</cx:pt>
          <cx:pt idx="4188">84000</cx:pt>
          <cx:pt idx="4189">194500</cx:pt>
          <cx:pt idx="4190">250000</cx:pt>
          <cx:pt idx="4191">195000</cx:pt>
          <cx:pt idx="4192">390000</cx:pt>
          <cx:pt idx="4193">319000</cx:pt>
          <cx:pt idx="4194">134500</cx:pt>
          <cx:pt idx="4195">102000</cx:pt>
          <cx:pt idx="4196">265000</cx:pt>
          <cx:pt idx="4197">116400</cx:pt>
          <cx:pt idx="4198">119500</cx:pt>
          <cx:pt idx="4199">130000</cx:pt>
          <cx:pt idx="4200">210000</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Data!$D$1</cx:f>
              <cx:v>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Data!$J$2:$J$4202</cx:f>
        <cx:lvl ptCount="4201" formatCode="General">
          <cx:pt idx="0">3.2058005701819035</cx:pt>
          <cx:pt idx="1">3.1792074088087583</cx:pt>
          <cx:pt idx="2">3.2046396190834701</cx:pt>
          <cx:pt idx="3">3.1999740592136097</cx:pt>
          <cx:pt idx="4">3.2189241703684908</cx:pt>
          <cx:pt idx="5">3.2266279802130566</cx:pt>
          <cx:pt idx="6">3.1923760286216978</cx:pt>
          <cx:pt idx="7">3.2163624805551847</cx:pt>
          <cx:pt idx="8">3.2381195985522462</cx:pt>
          <cx:pt idx="9">3.2163624805551847</cx:pt>
          <cx:pt idx="10">3.2163624805551847</cx:pt>
          <cx:pt idx="11">3.1966440005148686</cx:pt>
          <cx:pt idx="12">3.1900430874979686</cx:pt>
          <cx:pt idx="13">3.1900430874979686</cx:pt>
          <cx:pt idx="14">3.2268219077273979</cx:pt>
          <cx:pt idx="15">3.2214427845938123</cx:pt>
          <cx:pt idx="16">3.1941354604417267</cx:pt>
          <cx:pt idx="17">3.2160865376297467</cx:pt>
          <cx:pt idx="18">3.2218053907800042</cx:pt>
          <cx:pt idx="19">3.2019565408177577</cx:pt>
          <cx:pt idx="20">3.1614764738593162</cx:pt>
          <cx:pt idx="21">3.1992227966848445</cx:pt>
          <cx:pt idx="22">3.1864758008429703</cx:pt>
          <cx:pt idx="23">3.2209119724742834</cx:pt>
          <cx:pt idx="24">3.2337905762606356</cx:pt>
          <cx:pt idx="25">3.2145704724433237</cx:pt>
          <cx:pt idx="26">3.2126833393658636</cx:pt>
          <cx:pt idx="27">3.2082091861996971</cx:pt>
          <cx:pt idx="28">3.2039051943109174</cx:pt>
          <cx:pt idx="29">3.1826462271673743</cx:pt>
          <cx:pt idx="30">3.225415950198157</cx:pt>
          <cx:pt idx="31">3.2087937774176911</cx:pt>
          <cx:pt idx="32">3.2058119898904711</cx:pt>
          <cx:pt idx="33">3.2191623502725686</cx:pt>
          <cx:pt idx="34">3.1913421975888392</cx:pt>
          <cx:pt idx="35">3.2020918014166435</cx:pt>
          <cx:pt idx="36">3.2080862079285524</cx:pt>
          <cx:pt idx="37">3.2105113770168754</cx:pt>
          <cx:pt idx="38">3.2105113770168754</cx:pt>
          <cx:pt idx="39">3.1889076558232219</cx:pt>
          <cx:pt idx="40">3.2319276947245141</cx:pt>
          <cx:pt idx="41">3.1917608420359844</cx:pt>
          <cx:pt idx="42">3.2018204730268645</cx:pt>
          <cx:pt idx="43">3.2046396190834701</cx:pt>
          <cx:pt idx="44">3.2217025232500496</cx:pt>
          <cx:pt idx="45">3.2731883585529782</cx:pt>
          <cx:pt idx="46">3.2546558293875436</cx:pt>
          <cx:pt idx="47">3.1823210101896384</cx:pt>
          <cx:pt idx="48">3.2034018050738449</cx:pt>
          <cx:pt idx="49">3.2525389299521357</cx:pt>
          <cx:pt idx="50">3.2095745331347509</cx:pt>
          <cx:pt idx="51">3.1981288998270259</cx:pt>
          <cx:pt idx="52">3.1697156094498058</cx:pt>
          <cx:pt idx="53">3.196813617748075</cx:pt>
          <cx:pt idx="54">3.2115825833192173</cx:pt>
          <cx:pt idx="55">3.196813617748075</cx:pt>
          <cx:pt idx="56">3.1963011344763772</cx:pt>
          <cx:pt idx="57">3.1921726376743478</cx:pt>
          <cx:pt idx="58">3.1992227966848445</cx:pt>
          <cx:pt idx="59">3.2007018173264661</cx:pt>
          <cx:pt idx="60">3.2113199423246295</cx:pt>
          <cx:pt idx="61">3.2113199423246295</cx:pt>
          <cx:pt idx="62">3.2036549133517545</cx:pt>
          <cx:pt idx="63">3.197968409334119</cx:pt>
          <cx:pt idx="64">3.2117558325184992</cx:pt>
          <cx:pt idx="65">3.2365361355284019</cx:pt>
          <cx:pt idx="66">3.2365361355284019</cx:pt>
          <cx:pt idx="67">3.2365361355284019</cx:pt>
          <cx:pt idx="68">3.2135703292753561</cx:pt>
          <cx:pt idx="69">3.2135703292753561</cx:pt>
          <cx:pt idx="70">3.1867294023138775</cx:pt>
          <cx:pt idx="71">3.225162991785627</cx:pt>
          <cx:pt idx="72">3.2058005701819035</cx:pt>
          <cx:pt idx="73">3.2463340838839119</cx:pt>
          <cx:pt idx="74">3.1877200258480385</cx:pt>
          <cx:pt idx="75">3.2043974941145987</cx:pt>
          <cx:pt idx="76">3.2007018173264661</cx:pt>
          <cx:pt idx="77">3.1698534985778037</cx:pt>
          <cx:pt idx="78">3.1921726376743478</cx:pt>
          <cx:pt idx="79">3.2731883585529782</cx:pt>
          <cx:pt idx="80">3.1886744391146098</cx:pt>
          <cx:pt idx="81">3.1756678227620418</cx:pt>
          <cx:pt idx="82">3.2234700471475493</cx:pt>
          <cx:pt idx="83">3.1749043222323428</cx:pt>
          <cx:pt idx="84">3.2113199423246295</cx:pt>
          <cx:pt idx="85">3.1992227966848445</cx:pt>
          <cx:pt idx="86">3.2053505009087964</cx:pt>
          <cx:pt idx="87">3.1961278549443821</cx:pt>
          <cx:pt idx="88">3.2324829645924553</cx:pt>
          <cx:pt idx="89">3.2094785042673757</cx:pt>
          <cx:pt idx="90">3.2007770637758757</cx:pt>
          <cx:pt idx="91">3.1941354604417267</cx:pt>
          <cx:pt idx="92">3.1941354604417267</cx:pt>
          <cx:pt idx="93">3.2046396190834701</cx:pt>
          <cx:pt idx="94">3.2004858803877392</cx:pt>
          <cx:pt idx="95">3.2134912860978813</cx:pt>
          <cx:pt idx="96">3.1907009409104683</cx:pt>
          <cx:pt idx="97">3.2046396190834701</cx:pt>
          <cx:pt idx="98">3.2037804037503022</cx:pt>
          <cx:pt idx="99">3.2197449052513458</cx:pt>
          <cx:pt idx="100">3.2159470882149326</cx:pt>
          <cx:pt idx="101">3.2163624805551847</cx:pt>
          <cx:pt idx="102">3.2441180084702128</cx:pt>
          <cx:pt idx="103">3.2138834270451162</cx:pt>
          <cx:pt idx="104">3.210874640150128</cx:pt>
          <cx:pt idx="105">3.1854098539718798</cx:pt>
          <cx:pt idx="106">3.2058119898904711</cx:pt>
          <cx:pt idx="107">3.2149274193966906</cx:pt>
          <cx:pt idx="108">3.2226079715680229</cx:pt>
          <cx:pt idx="109">3.2467341466174791</cx:pt>
          <cx:pt idx="110">3.2342841468894497</cx:pt>
          <cx:pt idx="111">3.2119276313611462</cx:pt>
          <cx:pt idx="112">3.1811358717121649</cx:pt>
          <cx:pt idx="113">3.1921726376743478</cx:pt>
          <cx:pt idx="114">3.2032741729593543</cx:pt>
          <cx:pt idx="115">3.2020918014166435</cx:pt>
          <cx:pt idx="116">3.2115825833192173</cx:pt>
          <cx:pt idx="117">3.1925777800797484</cx:pt>
          <cx:pt idx="118">3.2146453679974742</cx:pt>
          <cx:pt idx="119">3.2236514664565163</cx:pt>
          <cx:pt idx="120">3.2306024908192259</cx:pt>
          <cx:pt idx="121">3.2192214270566626</cx:pt>
          <cx:pt idx="122">3.2018204730268645</cx:pt>
          <cx:pt idx="123">3.2367437052987209</cx:pt>
          <cx:pt idx="124">3.198603942783985</cx:pt>
          <cx:pt idx="125">3.204275435172649</cx:pt>
          <cx:pt idx="126">3.1923760286216978</cx:pt>
          <cx:pt idx="127">3.1889076558232219</cx:pt>
          <cx:pt idx="128">3.2039051943109174</cx:pt>
          <cx:pt idx="129">3.2122669628207996</cx:pt>
          <cx:pt idx="130">3.2054667852615961</cx:pt>
          <cx:pt idx="131">3.2063755006836581</cx:pt>
          <cx:pt idx="132">3.2089916869522268</cx:pt>
          <cx:pt idx="133">3.2166345634513531</cx:pt>
          <cx:pt idx="134">3.2052335989757772</cx:pt>
          <cx:pt idx="135">3.1992227966848445</cx:pt>
          <cx:pt idx="136">3.206924794876862</cx:pt>
          <cx:pt idx="137">3.2149347878298342</cx:pt>
          <cx:pt idx="138">3.2325917054721289</cx:pt>
          <cx:pt idx="139">3.1941354604417267</cx:pt>
          <cx:pt idx="140">3.1946951591820962</cx:pt>
          <cx:pt idx="141">3.2348794938481933</cx:pt>
          <cx:pt idx="142">3.2256795411393275</cx:pt>
          <cx:pt idx="143">3.1964731778325373</cx:pt>
          <cx:pt idx="144">3.2012679569075235</cx:pt>
          <cx:pt idx="145">3.2046396190834701</cx:pt>
          <cx:pt idx="146">3.2217025232500496</cx:pt>
          <cx:pt idx="147">3.2105113770168754</cx:pt>
          <cx:pt idx="148">3.2366402859145844</cx:pt>
          <cx:pt idx="149">3.2099543181677017</cx:pt>
          <cx:pt idx="150">3.1907009409104683</cx:pt>
          <cx:pt idx="151">3.2216198087128163</cx:pt>
          <cx:pt idx="152">3.2012679569075235</cx:pt>
          <cx:pt idx="153">3.2337905762606356</cx:pt>
          <cx:pt idx="154">3.2381195985522462</cx:pt>
          <cx:pt idx="155">3.211231646250345</cx:pt>
          <cx:pt idx="156">3.2231872803100456</cx:pt>
          <cx:pt idx="157">3.1959533234506319</cx:pt>
          <cx:pt idx="158">3.2150156599196915</cx:pt>
          <cx:pt idx="159">3.2058119898904711</cx:pt>
          <cx:pt idx="160">3.2089916869522268</cx:pt>
          <cx:pt idx="161">3.1877200258480385</cx:pt>
          <cx:pt idx="162">3.1749043222323428</cx:pt>
          <cx:pt idx="163">3.2104195607416086</cx:pt>
          <cx:pt idx="164">3.2079831827430194</cx:pt>
          <cx:pt idx="165">3.2156651706501478</cx:pt>
          <cx:pt idx="166">3.2079831827430194</cx:pt>
          <cx:pt idx="167">3.1941165825162701</cx:pt>
          <cx:pt idx="168">3.1805077771904369</cx:pt>
          <cx:pt idx="169">3.2731883585529782</cx:pt>
          <cx:pt idx="170">3.1966440005148686</cx:pt>
          <cx:pt idx="171">3.2004134511180804</cx:pt>
          <cx:pt idx="172">3.2126007429915333</cx:pt>
          <cx:pt idx="173">3.1811358717121649</cx:pt>
          <cx:pt idx="174">3.1851700327201282</cx:pt>
          <cx:pt idx="175">3.2034018050738449</cx:pt>
          <cx:pt idx="176">3.1900430874979686</cx:pt>
          <cx:pt idx="177">3.2234232297807219</cx:pt>
          <cx:pt idx="178">3.2018204730268645</cx:pt>
          <cx:pt idx="179">3.2053505009087964</cx:pt>
          <cx:pt idx="180">3.2222111315043058</cx:pt>
          <cx:pt idx="181">3.2217025232500496</cx:pt>
          <cx:pt idx="182">3.2048791290906862</cx:pt>
          <cx:pt idx="183">3.2134119311412217</cx:pt>
          <cx:pt idx="184">3.1992227966848445</cx:pt>
          <cx:pt idx="185">3.2094785042673757</cx:pt>
          <cx:pt idx="186">3.1992227966848445</cx:pt>
          <cx:pt idx="187">3.1829385534983001</cx:pt>
          <cx:pt idx="188">3.2319276947245141</cx:pt>
          <cx:pt idx="189">3.1851700327201282</cx:pt>
          <cx:pt idx="190">3.2395460466718804</cx:pt>
          <cx:pt idx="191">3.2020918014166435</cx:pt>
          <cx:pt idx="192">3.2122669628207996</cx:pt>
          <cx:pt idx="193">3.1877200258480385</cx:pt>
          <cx:pt idx="194">3.2268219077273979</cx:pt>
          <cx:pt idx="195">3.2304482562960954</cx:pt>
          <cx:pt idx="196">3.1823507357482783</cx:pt>
          <cx:pt idx="197">3.1698534985778037</cx:pt>
          <cx:pt idx="198">3.1909165004050308</cx:pt>
          <cx:pt idx="199">3.1904835377338694</cx:pt>
          <cx:pt idx="200">3.2235633139549624</cx:pt>
          <cx:pt idx="201">3.1823507357482783</cx:pt>
          <cx:pt idx="202">3.2078796591504313</cx:pt>
          <cx:pt idx="203">3.2016835894909019</cx:pt>
          <cx:pt idx="204">3.210874640150128</cx:pt>
          <cx:pt idx="205">3.2097652848085141</cx:pt>
          <cx:pt idx="206">3.2004134511180804</cx:pt>
          <cx:pt idx="207">3.1921726376743478</cx:pt>
          <cx:pt idx="208">3.2007018173264661</cx:pt>
          <cx:pt idx="209">3.2014073403159991</cx:pt>
          <cx:pt idx="210">3.2091877629916041</cx:pt>
          <cx:pt idx="211">3.2169028807400903</cx:pt>
          <cx:pt idx="212">3.1898199824617288</cx:pt>
          <cx:pt idx="213">3.2075660548906519</cx:pt>
          <cx:pt idx="214">3.2027562870632331</cx:pt>
          <cx:pt idx="215">3.210874640150128</cx:pt>
          <cx:pt idx="216">3.2286477466711108</cx:pt>
          <cx:pt idx="217">3.2041514725576414</cx:pt>
          <cx:pt idx="218">3.2277596154949748</cx:pt>
          <cx:pt idx="219">3.2337905762606356</cx:pt>
          <cx:pt idx="220">3.225162991785627</cx:pt>
          <cx:pt idx="221">3.2058119898904711</cx:pt>
          <cx:pt idx="222">3.2156651706501478</cx:pt>
          <cx:pt idx="223">3.2009866269891898</cx:pt>
          <cx:pt idx="224">3.2071406725304303</cx:pt>
          <cx:pt idx="225">3.2235283961908983</cx:pt>
          <cx:pt idx="226">3.2093820353458518</cx:pt>
          <cx:pt idx="227">3.2162249976297126</cx:pt>
          <cx:pt idx="228">3.2089916869522268</cx:pt>
          <cx:pt idx="229">3.210874640150128</cx:pt>
          <cx:pt idx="230">3.2115825833192173</cx:pt>
          <cx:pt idx="231">3.1907009409104683</cx:pt>
          <cx:pt idx="232">3.2074446155152416</cx:pt>
          <cx:pt idx="233">3.1955114111460508</cx:pt>
          <cx:pt idx="234">3.2079831827430194</cx:pt>
          <cx:pt idx="235">3.206924794876862</cx:pt>
          <cx:pt idx="236">3.1992227966848445</cx:pt>
          <cx:pt idx="237">3.2163556294264382</cx:pt>
          <cx:pt idx="238">3.2189241703684908</cx:pt>
          <cx:pt idx="239">3.210874640150128</cx:pt>
          <cx:pt idx="240">3.1935627413821162</cx:pt>
          <cx:pt idx="241">3.2236560939648586</cx:pt>
          <cx:pt idx="242">3.220085913637472</cx:pt>
          <cx:pt idx="243">3.2067067424984659</cx:pt>
          <cx:pt idx="244">3.2099533772300113</cx:pt>
          <cx:pt idx="245">3.1976441364255712</cx:pt>
          <cx:pt idx="246">3.2258295125893888</cx:pt>
          <cx:pt idx="247">3.189594917753424</cx:pt>
          <cx:pt idx="248">3.1931734273294059</cx:pt>
          <cx:pt idx="249">3.2107844184897618</cx:pt>
          <cx:pt idx="250">3.198603942783985</cx:pt>
          <cx:pt idx="251">3.2262333913650241</cx:pt>
          <cx:pt idx="252">3.2058005701819035</cx:pt>
          <cx:pt idx="253">3.1854098539718798</cx:pt>
          <cx:pt idx="254">3.2062639564639159</cx:pt>
          <cx:pt idx="255">3.197968409334119</cx:pt>
          <cx:pt idx="256">3.1589843843385403</cx:pt>
          <cx:pt idx="257">3.2073544135028889</cx:pt>
          <cx:pt idx="258">3.2089916869522268</cx:pt>
          <cx:pt idx="259">3.2146453679974742</cx:pt>
          <cx:pt idx="260">3.2007018173264661</cx:pt>
          <cx:pt idx="261">3.2089916869522268</cx:pt>
          <cx:pt idx="262">3.2206407022795802</cx:pt>
          <cx:pt idx="263">3.1992227966848445</cx:pt>
          <cx:pt idx="264">3.2206407022795802</cx:pt>
          <cx:pt idx="265">3.2117558325184992</cx:pt>
          <cx:pt idx="266">3.218591683252328</cx:pt>
          <cx:pt idx="267">3.1741202435912608</cx:pt>
          <cx:pt idx="268">3.206816042943863</cx:pt>
          <cx:pt idx="269">3.2211792998554309</cx:pt>
          <cx:pt idx="270">3.206924794876862</cx:pt>
          <cx:pt idx="271">3.2099543181677017</cx:pt>
          <cx:pt idx="272">3.1959533234506319</cx:pt>
          <cx:pt idx="273">3.2058119898904711</cx:pt>
          <cx:pt idx="274">3.1992227966848445</cx:pt>
          <cx:pt idx="275">3.1966440005148686</cx:pt>
          <cx:pt idx="276">3.206816042943863</cx:pt>
          <cx:pt idx="277">3.2134119311412217</cx:pt>
          <cx:pt idx="278">3.2058119898904711</cx:pt>
          <cx:pt idx="279">3.2023599346129528</cx:pt>
          <cx:pt idx="280">3.206924794876862</cx:pt>
          <cx:pt idx="281">3.2206407022795802</cx:pt>
          <cx:pt idx="282">3.2222111315043058</cx:pt>
          <cx:pt idx="283">3.2156651706501478</cx:pt>
          <cx:pt idx="284">3.206924794876862</cx:pt>
          <cx:pt idx="285">3.2032741729593543</cx:pt>
          <cx:pt idx="286">3.2064864763724601</cx:pt>
          <cx:pt idx="287">3.1937551274235232</cx:pt>
          <cx:pt idx="288">3.1907009409104683</cx:pt>
          <cx:pt idx="289">3.2296217148177191</cx:pt>
          <cx:pt idx="290">3.2079831827430194</cx:pt>
          <cx:pt idx="291">3.2089916869522268</cx:pt>
          <cx:pt idx="292">3.2089916869522268</cx:pt>
          <cx:pt idx="293">3.2007018173264661</cx:pt>
          <cx:pt idx="294">3.2146453679974742</cx:pt>
          <cx:pt idx="295">3.2007018173264661</cx:pt>
          <cx:pt idx="296">3.2018204730268645</cx:pt>
          <cx:pt idx="297">3.1959533234506319</cx:pt>
          <cx:pt idx="298">3.2049979190067637</cx:pt>
          <cx:pt idx="299">3.2020918014166435</cx:pt>
          <cx:pt idx="300">3.2402086220535082</cx:pt>
          <cx:pt idx="301">3.2058119898904711</cx:pt>
          <cx:pt idx="302">3.2140381603744448</cx:pt>
          <cx:pt idx="303">3.2301353072120764</cx:pt>
          <cx:pt idx="304">3.207671099581404</cx:pt>
          <cx:pt idx="305">3.2236560939648586</cx:pt>
          <cx:pt idx="306">3.2046396190834701</cx:pt>
          <cx:pt idx="307">3.2195140533214217</cx:pt>
          <cx:pt idx="308">3.2027562870632331</cx:pt>
          <cx:pt idx="309">3.2046396190834701</cx:pt>
          <cx:pt idx="310">3.1898199824617288</cx:pt>
          <cx:pt idx="311">3.2040292919023106</cx:pt>
          <cx:pt idx="312">3.2294907536749276</cx:pt>
          <cx:pt idx="313">3.2026249385239152</cx:pt>
          <cx:pt idx="314">3.223646837741819</cx:pt>
          <cx:pt idx="315">3.2156651706501478</cx:pt>
          <cx:pt idx="316">3.2135703292753561</cx:pt>
          <cx:pt idx="317">3.210602789992091</cx:pt>
          <cx:pt idx="318">3.2298162118775244</cx:pt>
          <cx:pt idx="319">3.2138834270451162</cx:pt>
          <cx:pt idx="320">3.2326187732882246</cx:pt>
          <cx:pt idx="321">3.2171675235654411</cx:pt>
          <cx:pt idx="322">3.2097652848085141</cx:pt>
          <cx:pt idx="323">3.2055824577773708</cx:pt>
          <cx:pt idx="324">3.2034018050738449</cx:pt>
          <cx:pt idx="325">3.2030167164166281</cx:pt>
          <cx:pt idx="326">3.2110539133864862</cx:pt>
          <cx:pt idx="327">3.2126007429915333</cx:pt>
          <cx:pt idx="328">3.1925978659514875</cx:pt>
          <cx:pt idx="329">3.1995262077620845</cx:pt>
          <cx:pt idx="330">3.1973153849741824</cx:pt>
          <cx:pt idx="331">3.1854098539718798</cx:pt>
          <cx:pt idx="332">3.2183152359559908</cx:pt>
          <cx:pt idx="333">3.2117558325184992</cx:pt>
          <cx:pt idx="334">3.1992075224307746</cx:pt>
          <cx:pt idx="335">3.2141917052489752</cx:pt>
          <cx:pt idx="336">3.2020918014166435</cx:pt>
          <cx:pt idx="337">3.1966440005148686</cx:pt>
          <cx:pt idx="338">3.220085913637472</cx:pt>
          <cx:pt idx="339">3.2018204730268645</cx:pt>
          <cx:pt idx="340">3.2092364990265212</cx:pt>
          <cx:pt idx="341">3.2349958119867819</cx:pt>
          <cx:pt idx="342">3.1903082689090918</cx:pt>
          <cx:pt idx="343">3.2113199423246295</cx:pt>
          <cx:pt idx="344">3.1995262077620845</cx:pt>
          <cx:pt idx="345">3.2039051943109174</cx:pt>
          <cx:pt idx="346">3.2120129935796871</cx:pt>
          <cx:pt idx="347">3.2007018173264661</cx:pt>
          <cx:pt idx="348">3.2147199820259971</cx:pt>
          <cx:pt idx="349">3.2030167164166281</cx:pt>
          <cx:pt idx="350">3.2020918014166435</cx:pt>
          <cx:pt idx="351">3.2079831827430194</cx:pt>
          <cx:pt idx="352">3.1964731778325373</cx:pt>
          <cx:pt idx="353">3.2058119898904711</cx:pt>
          <cx:pt idx="354">3.2352257956844928</cx:pt>
          <cx:pt idx="355">3.2126007429915333</cx:pt>
          <cx:pt idx="356">3.1921726376743478</cx:pt>
          <cx:pt idx="357">3.2027562870632331</cx:pt>
          <cx:pt idx="358">3.2093820353458518</cx:pt>
          <cx:pt idx="359">3.2163624805551847</cx:pt>
          <cx:pt idx="360">3.2014073403159991</cx:pt>
          <cx:pt idx="361">3.1976441364255712</cx:pt>
          <cx:pt idx="362">3.196813617748075</cx:pt>
          <cx:pt idx="363">3.1959358008269647</cx:pt>
          <cx:pt idx="364">3.2173636473769132</cx:pt>
          <cx:pt idx="365">3.196982044485988</cx:pt>
          <cx:pt idx="366">3.2358953561020889</cx:pt>
          <cx:pt idx="367">3.2360257433593911</cx:pt>
          <cx:pt idx="368">3.2028868771251373</cx:pt>
          <cx:pt idx="369">3.2273907517467419</cx:pt>
          <cx:pt idx="370">3.2001214491081242</cx:pt>
          <cx:pt idx="371">3.1952423518153417</cx:pt>
          <cx:pt idx="372">3.2034018050738449</cx:pt>
          <cx:pt idx="373">3.1805077771904369</cx:pt>
          <cx:pt idx="374">3.2081885343608803</cx:pt>
          <cx:pt idx="375">3.1992227966848445</cx:pt>
          <cx:pt idx="376">3.1964731778325373</cx:pt>
          <cx:pt idx="377">3.220085913637472</cx:pt>
          <cx:pt idx="378">3.2051160736417117</cx:pt>
          <cx:pt idx="379">3.1992227966848445</cx:pt>
          <cx:pt idx="380">3.1900430874979686</cx:pt>
          <cx:pt idx="381">3.2089916869522268</cx:pt>
          <cx:pt idx="382">3.2298162118775244</cx:pt>
          <cx:pt idx="383">3.2171675235654411</cx:pt>
          <cx:pt idx="384">3.204275435172649</cx:pt>
          <cx:pt idx="385">3.2046396190834701</cx:pt>
          <cx:pt idx="386">3.2149421535194778</cx:pt>
          <cx:pt idx="387">3.1877200258480385</cx:pt>
          <cx:pt idx="388">3.1992227966848445</cx:pt>
          <cx:pt idx="389">3.2099449068877646</cx:pt>
          <cx:pt idx="390">3.2163624805551847</cx:pt>
          <cx:pt idx="391">3.2156651706501478</cx:pt>
          <cx:pt idx="392">3.2176861348853665</cx:pt>
          <cx:pt idx="393">3.2163624805551847</cx:pt>
          <cx:pt idx="394">3.1817469747434641</cx:pt>
          <cx:pt idx="395">3.1974803273330865</cx:pt>
          <cx:pt idx="396">3.1964731778325373</cx:pt>
          <cx:pt idx="397">3.1963011344763772</cx:pt>
          <cx:pt idx="398">3.2026249385239152</cx:pt>
          <cx:pt idx="399">3.206924794876862</cx:pt>
          <cx:pt idx="400">3.1963011344763772</cx:pt>
          <cx:pt idx="401">3.2149421535194778</cx:pt>
          <cx:pt idx="402">3.2028868771251373</cx:pt>
          <cx:pt idx="403">3.1998257294828547</cx:pt>
          <cx:pt idx="404">3.2012679569075235</cx:pt>
          <cx:pt idx="405">3.2189241703684908</cx:pt>
          <cx:pt idx="406">3.1976441364255712</cx:pt>
          <cx:pt idx="407">3.2180660810936605</cx:pt>
          <cx:pt idx="408">3.1886744391146098</cx:pt>
          <cx:pt idx="409">3.2007018173264661</cx:pt>
          <cx:pt idx="410">3.2039051943109174</cx:pt>
          <cx:pt idx="411">3.1976441364255712</cx:pt>
          <cx:pt idx="412">3.1921726376743478</cx:pt>
          <cx:pt idx="413">3.2018204730268645</cx:pt>
          <cx:pt idx="414">3.2117558325184992</cx:pt>
          <cx:pt idx="415">3.2089916869522268</cx:pt>
          <cx:pt idx="416">3.210874640150128</cx:pt>
          <cx:pt idx="417">3.2114954080472438</cx:pt>
          <cx:pt idx="418">3.2104195607416086</cx:pt>
          <cx:pt idx="419">3.2316425708719567</cx:pt>
          <cx:pt idx="420">3.2226079715680229</cx:pt>
          <cx:pt idx="421">3.2007018173264661</cx:pt>
          <cx:pt idx="422">3.2046396190834701</cx:pt>
          <cx:pt idx="423">3.2012679569075235</cx:pt>
          <cx:pt idx="424">3.2027562870632331</cx:pt>
          <cx:pt idx="425">3.1909165004050308</cx:pt>
          <cx:pt idx="426">3.2132522771477068</cx:pt>
          <cx:pt idx="427">3.2216818797989637</cx:pt>
          <cx:pt idx="428">3.2018204730268645</cx:pt>
          <cx:pt idx="429">3.2048791290906862</cx:pt>
          <cx:pt idx="430">3.1976441364255712</cx:pt>
          <cx:pt idx="431">3.2176861348853665</cx:pt>
          <cx:pt idx="432">3.1869805855695246</cx:pt>
          <cx:pt idx="433">3.2114078619812632</cx:pt>
          <cx:pt idx="434">3.2079831827430194</cx:pt>
          <cx:pt idx="435">3.2020918014166435</cx:pt>
          <cx:pt idx="436">3.2122669628207996</cx:pt>
          <cx:pt idx="437">3.1929764569161181</cx:pt>
          <cx:pt idx="438">3.2141840559821855</cx:pt>
          <cx:pt idx="439">3.2041527032969177</cx:pt>
          <cx:pt idx="440">3.1941354604417267</cx:pt>
          <cx:pt idx="441">3.1896450529090266</cx:pt>
          <cx:pt idx="442">3.1946951591820962</cx:pt>
          <cx:pt idx="443">3.2058119898904711</cx:pt>
          <cx:pt idx="444">3.1921726376743478</cx:pt>
          <cx:pt idx="445">3.2015458815262252</cx:pt>
          <cx:pt idx="446">3.2058576092740871</cx:pt>
          <cx:pt idx="447">3.1992227966848445</cx:pt>
          <cx:pt idx="448">3.2058576092740871</cx:pt>
          <cx:pt idx="449">3.2015458815262252</cx:pt>
          <cx:pt idx="450">3.2041527032969177</cx:pt>
          <cx:pt idx="451">3.2058576092740871</cx:pt>
          <cx:pt idx="452">3.1842718257042355</cx:pt>
          <cx:pt idx="453">3.2020918014166435</cx:pt>
          <cx:pt idx="454">3.1976441364255712</cx:pt>
          <cx:pt idx="455">3.1891387861109535</cx:pt>
          <cx:pt idx="456">3.2046396190834701</cx:pt>
          <cx:pt idx="457">3.1992227966848445</cx:pt>
          <cx:pt idx="458">3.2149421535194778</cx:pt>
          <cx:pt idx="459">3.2089916869522268</cx:pt>
          <cx:pt idx="460">3.2277596154949748</cx:pt>
          <cx:pt idx="461">3.2007018173264661</cx:pt>
          <cx:pt idx="462">3.211231646250345</cx:pt>
          <cx:pt idx="463">3.2184385991665803</cx:pt>
          <cx:pt idx="464">3.2034018050738449</cx:pt>
          <cx:pt idx="465">3.2134119311412217</cx:pt>
          <cx:pt idx="466">3.2243813339879139</cx:pt>
          <cx:pt idx="467">3.2167019921840603</cx:pt>
          <cx:pt idx="468">3.2126007429915333</cx:pt>
          <cx:pt idx="469">3.2039051943109174</cx:pt>
          <cx:pt idx="470">3.210874640150128</cx:pt>
          <cx:pt idx="471">3.2351112419600492</cx:pt>
          <cx:pt idx="472">3.1959533234506319</cx:pt>
          <cx:pt idx="473">3.1948789217460725</cx:pt>
          <cx:pt idx="474">3.1984466538828209</cx:pt>
          <cx:pt idx="475">3.195061313298508</cx:pt>
          <cx:pt idx="476">3.1867294023138775</cx:pt>
          <cx:pt idx="477">3.2236514664565163</cx:pt>
          <cx:pt idx="478">3.1935627413821162</cx:pt>
          <cx:pt idx="479">3.2286131155164695</cx:pt>
          <cx:pt idx="480">3.2229481725609332</cx:pt>
          <cx:pt idx="481">3.2186829431966104</cx:pt>
          <cx:pt idx="482">3.2137274889055019</cx:pt>
          <cx:pt idx="483">3.2153791416195618</cx:pt>
          <cx:pt idx="484">3.2119276313611462</cx:pt>
          <cx:pt idx="485">3.197968409334119</cx:pt>
          <cx:pt idx="486">3.2020918014166435</cx:pt>
          <cx:pt idx="487">3.225415950198157</cx:pt>
          <cx:pt idx="488">3.1956004399735165</cx:pt>
          <cx:pt idx="489">3.2140381603744448</cx:pt>
          <cx:pt idx="490">3.198603942783985</cx:pt>
          <cx:pt idx="491">3.2227009506922499</cx:pt>
          <cx:pt idx="492">3.2099543181677017</cx:pt>
          <cx:pt idx="493">3.2014073403159991</cx:pt>
          <cx:pt idx="494">3.1966440005148686</cx:pt>
          <cx:pt idx="495">3.2022262632485492</cx:pt>
          <cx:pt idx="496">3.2026249385239152</cx:pt>
          <cx:pt idx="497">3.1872293910691827</cx:pt>
          <cx:pt idx="498">3.2022262632485492</cx:pt>
          <cx:pt idx="499">3.2195140533214217</cx:pt>
          <cx:pt idx="500">3.1823507357482783</cx:pt>
          <cx:pt idx="501">3.1992227966848445</cx:pt>
          <cx:pt idx="502">3.2195140533214217</cx:pt>
          <cx:pt idx="503">3.2163624805551847</cx:pt>
          <cx:pt idx="504">3.2079831827430194</cx:pt>
          <cx:pt idx="505">3.2324829645924553</cx:pt>
          <cx:pt idx="506">3.2141917052489752</cx:pt>
          <cx:pt idx="507">3.1989154060889344</cx:pt>
          <cx:pt idx="508">3.2034018050738449</cx:pt>
          <cx:pt idx="509">3.192315184552589</cx:pt>
          <cx:pt idx="510">3.1900430874979686</cx:pt>
          <cx:pt idx="511">3.1931734273294059</cx:pt>
          <cx:pt idx="512">3.2128475306924154</cx:pt>
          <cx:pt idx="513">3.2132522771477068</cx:pt>
          <cx:pt idx="514">3.2119276313611462</cx:pt>
          <cx:pt idx="515">3.2089818352718016</cx:pt>
          <cx:pt idx="516">3.2129291303969545</cx:pt>
          <cx:pt idx="517">3.206924794876862</cx:pt>
          <cx:pt idx="518">3.1921726376743478</cx:pt>
          <cx:pt idx="519">3.2172984946768572</cx:pt>
          <cx:pt idx="520">3.206924794876862</cx:pt>
          <cx:pt idx="521">3.185961176412563</cx:pt>
          <cx:pt idx="522">3.2034018050738449</cx:pt>
          <cx:pt idx="523">3.217200349974513</cx:pt>
          <cx:pt idx="524">3.1921726376743478</cx:pt>
          <cx:pt idx="525">3.1992227966848445</cx:pt>
          <cx:pt idx="526">3.2163624805551847</cx:pt>
          <cx:pt idx="527">3.2051160736417117</cx:pt>
          <cx:pt idx="528">3.2027562870632331</cx:pt>
          <cx:pt idx="529">3.2041403928452588</cx:pt>
          <cx:pt idx="530">3.2099543181677017</cx:pt>
          <cx:pt idx="531">3.2015458815262252</cx:pt>
          <cx:pt idx="532">3.2020918014166435</cx:pt>
          <cx:pt idx="533">3.2046396190834701</cx:pt>
          <cx:pt idx="534">3.232833647365394</cx:pt>
          <cx:pt idx="535">3.1889076558232219</cx:pt>
          <cx:pt idx="536">3.206924794876862</cx:pt>
          <cx:pt idx="537">3.2352257956844928</cx:pt>
          <cx:pt idx="538">3.2085940038662546</cx:pt>
          <cx:pt idx="539">3.189594917753424</cx:pt>
          <cx:pt idx="540">3.2079831827430194</cx:pt>
          <cx:pt idx="541">3.2117472046836864</cx:pt>
          <cx:pt idx="542">3.2058119898904711</cx:pt>
          <cx:pt idx="543">3.2176861348853665</cx:pt>
          <cx:pt idx="544">3.205925860597957</cx:pt>
          <cx:pt idx="545">3.1955114111460508</cx:pt>
          <cx:pt idx="546">3.1792074088087583</cx:pt>
          <cx:pt idx="547">3.220085913637472</cx:pt>
          <cx:pt idx="548">3.2150888939446518</cx:pt>
          <cx:pt idx="549">3.2163624805551847</cx:pt>
          <cx:pt idx="550">3.2046396190834701</cx:pt>
          <cx:pt idx="551">3.1877200258480385</cx:pt>
          <cx:pt idx="552">3.2373493647468075</cx:pt>
          <cx:pt idx="553">3.1792074088087583</cx:pt>
          <cx:pt idx="554">3.1877200258480385</cx:pt>
          <cx:pt idx="555">3.2039051943109174</cx:pt>
          <cx:pt idx="556">3.2033878009669663</cx:pt>
          <cx:pt idx="557">3.1995262077620845</cx:pt>
          <cx:pt idx="558">3.2034018050738449</cx:pt>
          <cx:pt idx="559">3.1976441364255712</cx:pt>
          <cx:pt idx="560">3.1974803273330865</cx:pt>
          <cx:pt idx="561">3.2018204730268645</cx:pt>
          <cx:pt idx="562">3.2030167164166281</cx:pt>
          <cx:pt idx="563">3.2330192679494187</cx:pt>
          <cx:pt idx="564">3.2058119898904711</cx:pt>
          <cx:pt idx="565">3.206924794876862</cx:pt>
          <cx:pt idx="566">3.1877200258480385</cx:pt>
          <cx:pt idx="567">3.1811358717121649</cx:pt>
          <cx:pt idx="568">3.1864758008429703</cx:pt>
          <cx:pt idx="569">3.2115825833192173</cx:pt>
          <cx:pt idx="570">3.2079831827430194</cx:pt>
          <cx:pt idx="571">3.2091877629916041</cx:pt>
          <cx:pt idx="572">3.1868552936669579</cx:pt>
          <cx:pt idx="573">3.2408410594188042</cx:pt>
          <cx:pt idx="574">3.2180032795831064</cx:pt>
          <cx:pt idx="575">3.241910810436508</cx:pt>
          <cx:pt idx="576">3.206924794876862</cx:pt>
          <cx:pt idx="577">3.2126007429915333</cx:pt>
          <cx:pt idx="578">3.206924794876862</cx:pt>
          <cx:pt idx="579">3.2235117045722577</cx:pt>
          <cx:pt idx="580">3.2079831827430194</cx:pt>
          <cx:pt idx="581">3.2119276313611462</cx:pt>
          <cx:pt idx="582">3.1864758008429703</cx:pt>
          <cx:pt idx="583">3.2155940529616442</cx:pt>
          <cx:pt idx="584">3.2103273380108006</cx:pt>
          <cx:pt idx="585">3.202492823686208</cx:pt>
          <cx:pt idx="586">3.2231872803100456</cx:pt>
          <cx:pt idx="587">3.2272371548780634</cx:pt>
          <cx:pt idx="588">3.206924794876862</cx:pt>
          <cx:pt idx="589">3.1891387861109535</cx:pt>
          <cx:pt idx="590">3.1874758583082672</cx:pt>
          <cx:pt idx="591">3.2031458125328811</cx:pt>
          <cx:pt idx="592">3.2020918014166435</cx:pt>
          <cx:pt idx="593">3.1900430874979686</cx:pt>
          <cx:pt idx="594">3.2195140533214217</cx:pt>
          <cx:pt idx="595">3.1851700327201282</cx:pt>
          <cx:pt idx="596">3.2058119898904711</cx:pt>
          <cx:pt idx="597">3.2126007429915333</cx:pt>
          <cx:pt idx="598">3.2079831827430194</cx:pt>
          <cx:pt idx="599">3.1857000674312044</cx:pt>
          <cx:pt idx="600">3.2020918014166435</cx:pt>
          <cx:pt idx="601">3.2093820353458518</cx:pt>
          <cx:pt idx="602">3.2020918014166435</cx:pt>
          <cx:pt idx="603">3.1772796120244875</cx:pt>
          <cx:pt idx="604">3.2056975241230208</cx:pt>
          <cx:pt idx="605">3.2009866269891898</cx:pt>
          <cx:pt idx="606">3.2175577898910692</cx:pt>
          <cx:pt idx="607">3.1864758008429703</cx:pt>
          <cx:pt idx="608">3.2062639564639159</cx:pt>
          <cx:pt idx="609">3.2084934083460745</cx:pt>
          <cx:pt idx="610">3.1959533234506319</cx:pt>
          <cx:pt idx="611">3.2034018050738449</cx:pt>
          <cx:pt idx="612">3.2077756328733278</cx:pt>
          <cx:pt idx="613">3.1900430874979686</cx:pt>
          <cx:pt idx="614">3.1716341654760627</cx:pt>
          <cx:pt idx="615">3.1835139470348435</cx:pt>
          <cx:pt idx="616">3.1877200258480385</cx:pt>
          <cx:pt idx="617">3.2149421535194778</cx:pt>
          <cx:pt idx="618">3.2135703292753561</cx:pt>
          <cx:pt idx="619">3.2064864763724601</cx:pt>
          <cx:pt idx="620">3.1984466538828209</cx:pt>
          <cx:pt idx="621">3.2086941255800996</cx:pt>
          <cx:pt idx="622">3.2160169373791856</cx:pt>
          <cx:pt idx="623">3.2086941255800996</cx:pt>
          <cx:pt idx="624">3.1923760286216978</cx:pt>
          <cx:pt idx="625">3.2007018173264661</cx:pt>
          <cx:pt idx="626">3.2046396190834701</cx:pt>
          <cx:pt idx="627">3.2457089014006071</cx:pt>
          <cx:pt idx="628">3.2017247407190474</cx:pt>
          <cx:pt idx="629">3.1959533234506319</cx:pt>
          <cx:pt idx="630">3.2056975241230208</cx:pt>
          <cx:pt idx="631">3.2041527032969177</cx:pt>
          <cx:pt idx="632">3.2236560939648586</cx:pt>
          <cx:pt idx="633">3.2117558325184992</cx:pt>
          <cx:pt idx="634">3.2099543181677017</cx:pt>
          <cx:pt idx="635">3.1966440005148686</cx:pt>
          <cx:pt idx="636">3.2046396190834701</cx:pt>
          <cx:pt idx="637">3.2008446618695996</cx:pt>
          <cx:pt idx="638">3.2061518385450634</cx:pt>
          <cx:pt idx="639">3.2027562870632331</cx:pt>
          <cx:pt idx="640">3.1957972770329084</cx:pt>
          <cx:pt idx="641">3.2105113770168754</cx:pt>
          <cx:pt idx="642">3.210874640150128</cx:pt>
          <cx:pt idx="643">3.2007018173264661</cx:pt>
          <cx:pt idx="644">3.2301353072120764</cx:pt>
          <cx:pt idx="645">3.2058119898904711</cx:pt>
          <cx:pt idx="646">3.1910816686445411</cx:pt>
          <cx:pt idx="647">3.2007018173264661</cx:pt>
          <cx:pt idx="648">3.2023599346129528</cx:pt>
          <cx:pt idx="649">3.2325917054721289</cx:pt>
          <cx:pt idx="650">3.1900430874979686</cx:pt>
          <cx:pt idx="651">3.1792074088087583</cx:pt>
          <cx:pt idx="652">3.2007018173264661</cx:pt>
          <cx:pt idx="653">3.1950140223772259</cx:pt>
          <cx:pt idx="654">3.1771367725241775</cx:pt>
          <cx:pt idx="655">3.2006874841327067</cx:pt>
          <cx:pt idx="656">3.214495293480677</cx:pt>
          <cx:pt idx="657">3.2094785042673757</cx:pt>
          <cx:pt idx="658">3.2005580836852605</cx:pt>
          <cx:pt idx="659">3.1976441364255712</cx:pt>
          <cx:pt idx="660">3.2119276313611462</cx:pt>
          <cx:pt idx="661">3.1963873097009854</cx:pt>
          <cx:pt idx="662">3.2007018173264661</cx:pt>
          <cx:pt idx="663">3.2012679569075235</cx:pt>
          <cx:pt idx="664">3.1917608420359844</cx:pt>
          <cx:pt idx="665">3.2020918014166435</cx:pt>
          <cx:pt idx="666">3.2020783114392901</cx:pt>
          <cx:pt idx="667">3.2093820353458518</cx:pt>
          <cx:pt idx="668">3.2113199423246295</cx:pt>
          <cx:pt idx="669">3.220085913637472</cx:pt>
          <cx:pt idx="670">3.1931538003678743</cx:pt>
          <cx:pt idx="671">3.204275435172649</cx:pt>
          <cx:pt idx="672">3.2019565408177577</cx:pt>
          <cx:pt idx="673">3.1907009409104683</cx:pt>
          <cx:pt idx="674">3.2040292919023106</cx:pt>
          <cx:pt idx="675">3.2134119311412217</cx:pt>
          <cx:pt idx="676">3.1941354604417267</cx:pt>
          <cx:pt idx="677">3.2106938027877323</cx:pt>
          <cx:pt idx="678">3.2341622359875419</cx:pt>
          <cx:pt idx="679">3.2126007429915333</cx:pt>
          <cx:pt idx="680">3.2040292919023106</cx:pt>
          <cx:pt idx="681">3.2040292919023106</cx:pt>
          <cx:pt idx="682">3.1846292646813024</cx:pt>
          <cx:pt idx="683">3.1846292646813024</cx:pt>
          <cx:pt idx="684">3.1749043222323428</cx:pt>
          <cx:pt idx="685">3.1891387861109535</cx:pt>
          <cx:pt idx="686">3.202492823686208</cx:pt>
          <cx:pt idx="687">3.1992227966848445</cx:pt>
          <cx:pt idx="688">3.2356754785621935</cx:pt>
          <cx:pt idx="689">3.197968409334119</cx:pt>
          <cx:pt idx="690">3.2055824577773708</cx:pt>
          <cx:pt idx="691">3.1883206284740653</cx:pt>
          <cx:pt idx="692">3.2007018173264661</cx:pt>
          <cx:pt idx="693">3.2007018173264661</cx:pt>
          <cx:pt idx="694">3.2239174298187816</cx:pt>
          <cx:pt idx="695">3.2093820353458518</cx:pt>
          <cx:pt idx="696">3.1959533234506319</cx:pt>
          <cx:pt idx="697">3.1959533234506319</cx:pt>
          <cx:pt idx="698">3.2156651706501478</cx:pt>
          <cx:pt idx="699">3.1756678227620418</cx:pt>
          <cx:pt idx="700">3.1982883104175963</cx:pt>
          <cx:pt idx="701">3.2229481725609332</cx:pt>
          <cx:pt idx="702">3.1792074088087583</cx:pt>
          <cx:pt idx="703">3.2052335989757772</cx:pt>
          <cx:pt idx="704">3.2232820349493059</cx:pt>
          <cx:pt idx="705">3.2017247407190474</cx:pt>
          <cx:pt idx="706">3.2178136251047711</cx:pt>
          <cx:pt idx="707">3.2031458125328811</cx:pt>
          <cx:pt idx="708">3.2046396190834701</cx:pt>
          <cx:pt idx="709">3.1756678227620418</cx:pt>
          <cx:pt idx="710">3.2232820349493059</cx:pt>
          <cx:pt idx="711">3.1941354604417267</cx:pt>
          <cx:pt idx="712">3.210874640150128</cx:pt>
          <cx:pt idx="713">3.2043974941145987</cx:pt>
          <cx:pt idx="714">3.2203653853125118</cx:pt>
          <cx:pt idx="715">3.2183152359559908</cx:pt>
          <cx:pt idx="716">3.2088929632625245</cx:pt>
          <cx:pt idx="717">3.1966440005148686</cx:pt>
          <cx:pt idx="718">3.188439102464462</cx:pt>
          <cx:pt idx="719">3.2163624805551847</cx:pt>
          <cx:pt idx="720">3.207671099581404</cx:pt>
          <cx:pt idx="721">3.2149421535194778</cx:pt>
          <cx:pt idx="722">3.2039051943109174</cx:pt>
          <cx:pt idx="723">3.1900430874979686</cx:pt>
          <cx:pt idx="724">3.2001214491081242</cx:pt>
          <cx:pt idx="725">3.2034018050738449</cx:pt>
          <cx:pt idx="726">3.1941354604417267</cx:pt>
          <cx:pt idx="727">3.1935627413821162</cx:pt>
          <cx:pt idx="728">3.2163624805551847</cx:pt>
          <cx:pt idx="729">3.2034018050738449</cx:pt>
          <cx:pt idx="730">3.1891387861109535</cx:pt>
          <cx:pt idx="731">3.2007018173264661</cx:pt>
          <cx:pt idx="732">3.2002679096404627</cx:pt>
          <cx:pt idx="733">3.2099543181677017</cx:pt>
          <cx:pt idx="734">3.1886744391146098</cx:pt>
          <cx:pt idx="735">3.1948789217460725</cx:pt>
          <cx:pt idx="736">3.2089916869522268</cx:pt>
          <cx:pt idx="737">3.1900430874979686</cx:pt>
          <cx:pt idx="738">3.2149421535194778</cx:pt>
          <cx:pt idx="739">3.2122669628207996</cx:pt>
          <cx:pt idx="740">3.1931734273294059</cx:pt>
          <cx:pt idx="741">3.2067067424984659</cx:pt>
          <cx:pt idx="742">3.1840773730869274</cx:pt>
          <cx:pt idx="743">3.1931734273294059</cx:pt>
          <cx:pt idx="744">3.2058005701819035</cx:pt>
          <cx:pt idx="745">3.1917608420359844</cx:pt>
          <cx:pt idx="746">3.2001214491081242</cx:pt>
          <cx:pt idx="747">3.1771367725241775</cx:pt>
          <cx:pt idx="748">3.2217025232500496</cx:pt>
          <cx:pt idx="749">3.1889076558232219</cx:pt>
          <cx:pt idx="750">3.1792074088087583</cx:pt>
          <cx:pt idx="751">3.2137274889055019</cx:pt>
          <cx:pt idx="752">3.2039051943109174</cx:pt>
          <cx:pt idx="753">3.2140381603744448</cx:pt>
          <cx:pt idx="754">3.2018204730268645</cx:pt>
          <cx:pt idx="755">3.1973153849741824</cx:pt>
          <cx:pt idx="756">3.2138834270451162</cx:pt>
          <cx:pt idx="757">3.2246457839330023</cx:pt>
          <cx:pt idx="758">3.2236560939648586</cx:pt>
          <cx:pt idx="759">3.2043380130081998</cx:pt>
          <cx:pt idx="760">3.1941354604417267</cx:pt>
          <cx:pt idx="761">3.2085940038662546</cx:pt>
          <cx:pt idx="762">3.2055824577773708</cx:pt>
          <cx:pt idx="763">3.2036549133517545</cx:pt>
          <cx:pt idx="764">3.20338907442836</cx:pt>
          <cx:pt idx="765">3.1921726376743478</cx:pt>
          <cx:pt idx="766">3.1992227966848445</cx:pt>
          <cx:pt idx="767">3.2163624805551847</cx:pt>
          <cx:pt idx="768">3.1992227966848445</cx:pt>
          <cx:pt idx="769">3.1749043222323428</cx:pt>
          <cx:pt idx="770">3.2007018173264661</cx:pt>
          <cx:pt idx="771">3.2126007429915333</cx:pt>
          <cx:pt idx="772">3.2119276313611462</cx:pt>
          <cx:pt idx="773">3.2349958119867819</cx:pt>
          <cx:pt idx="774">3.2058119898904711</cx:pt>
          <cx:pt idx="775">3.2089916869522268</cx:pt>
          <cx:pt idx="776">3.2188641519368186</cx:pt>
          <cx:pt idx="777">3.2058005701819035</cx:pt>
          <cx:pt idx="778">3.1877200258480385</cx:pt>
          <cx:pt idx="779">3.1900430874979686</cx:pt>
          <cx:pt idx="780">3.2020904527784868</cx:pt>
          <cx:pt idx="781">3.2290914833649835</cx:pt>
          <cx:pt idx="782">3.2170356558881577</cx:pt>
          <cx:pt idx="783">3.1976441364255712</cx:pt>
          <cx:pt idx="784">3.210874640150128</cx:pt>
          <cx:pt idx="785">3.1946951591820962</cx:pt>
          <cx:pt idx="786">3.2381195610489044</cx:pt>
          <cx:pt idx="787">3.220085913637472</cx:pt>
          <cx:pt idx="788">3.1839376144546554</cx:pt>
          <cx:pt idx="789">3.2149421535194778</cx:pt>
          <cx:pt idx="790">3.2018204730268645</cx:pt>
          <cx:pt idx="791">3.1966440005148686</cx:pt>
          <cx:pt idx="792">3.206924794876862</cx:pt>
          <cx:pt idx="793">3.2093820353458518</cx:pt>
          <cx:pt idx="794">3.2099543181677017</cx:pt>
          <cx:pt idx="795">3.2062639564639159</cx:pt>
          <cx:pt idx="796">3.2093820353458518</cx:pt>
          <cx:pt idx="797">3.2046396190834701</cx:pt>
          <cx:pt idx="798">3.2115825833192173</cx:pt>
          <cx:pt idx="799">3.2099543181677017</cx:pt>
          <cx:pt idx="800">3.2206407022795802</cx:pt>
          <cx:pt idx="801">3.2249922861263718</cx:pt>
          <cx:pt idx="802">3.2016148391100523</cx:pt>
          <cx:pt idx="803">3.2258295125893888</cx:pt>
          <cx:pt idx="804">3.2069139442280123</cx:pt>
          <cx:pt idx="805">3.2028868771251373</cx:pt>
          <cx:pt idx="806">3.2143819894823693</cx:pt>
          <cx:pt idx="807">3.210874640150128</cx:pt>
          <cx:pt idx="808">3.2034018050738449</cx:pt>
          <cx:pt idx="809">3.2001214491081242</cx:pt>
          <cx:pt idx="810">3.2007018173264661</cx:pt>
          <cx:pt idx="811">3.1913421975888392</cx:pt>
          <cx:pt idx="812">3.2103273380108006</cx:pt>
          <cx:pt idx="813">3.1877200258480385</cx:pt>
          <cx:pt idx="814">3.2236560939648586</cx:pt>
          <cx:pt idx="815">3.2026249385239152</cx:pt>
          <cx:pt idx="816">3.1959533234506319</cx:pt>
          <cx:pt idx="817">3.208178507950894</cx:pt>
          <cx:pt idx="818">3.2206407022795802</cx:pt>
          <cx:pt idx="819">3.2001214491081242</cx:pt>
          <cx:pt idx="820">3.1891387861109535</cx:pt>
          <cx:pt idx="821">3.2119276313611462</cx:pt>
          <cx:pt idx="822">3.2009866269891898</cx:pt>
          <cx:pt idx="823">3.2310565307131114</cx:pt>
          <cx:pt idx="824">3.2123509219916251</cx:pt>
          <cx:pt idx="825">3.2149421535194778</cx:pt>
          <cx:pt idx="826">3.1931734273294059</cx:pt>
          <cx:pt idx="827">3.2036549133517545</cx:pt>
          <cx:pt idx="828">3.2048791290906862</cx:pt>
          <cx:pt idx="829">3.2026249385239152</cx:pt>
          <cx:pt idx="830">3.2046396190834701</cx:pt>
          <cx:pt idx="831">3.2007018173264661</cx:pt>
          <cx:pt idx="832">3.1829385534983001</cx:pt>
          <cx:pt idx="833">3.2205310670586509</cx:pt>
          <cx:pt idx="834">3.1877200258480385</cx:pt>
          <cx:pt idx="835">3.2085940038662546</cx:pt>
          <cx:pt idx="836">3.2117558325184992</cx:pt>
          <cx:pt idx="837">3.1756678227620418</cx:pt>
          <cx:pt idx="838">3.210874640150128</cx:pt>
          <cx:pt idx="839">3.2091877629916041</cx:pt>
          <cx:pt idx="840">3.1992227966848445</cx:pt>
          <cx:pt idx="841">3.1982883104175963</cx:pt>
          <cx:pt idx="842">3.2235633139549624</cx:pt>
          <cx:pt idx="843">3.2020918014166435</cx:pt>
          <cx:pt idx="844">3.1900208643206081</cx:pt>
          <cx:pt idx="845">3.2141917052489752</cx:pt>
          <cx:pt idx="846">3.2128475306924154</cx:pt>
          <cx:pt idx="847">3.1891387861109535</cx:pt>
          <cx:pt idx="848">3.1900430874979686</cx:pt>
          <cx:pt idx="849">3.2089916869522268</cx:pt>
          <cx:pt idx="850">3.2091877629916041</cx:pt>
          <cx:pt idx="851">3.1889076558232219</cx:pt>
          <cx:pt idx="852">3.2077756328733278</cx:pt>
          <cx:pt idx="853">3.2099543181677017</cx:pt>
          <cx:pt idx="854">3.206924794876862</cx:pt>
          <cx:pt idx="855">3.2084934083460745</cx:pt>
          <cx:pt idx="856">3.2099543181677017</cx:pt>
          <cx:pt idx="857">3.2106928946305033</cx:pt>
          <cx:pt idx="858">3.2034018050738449</cx:pt>
          <cx:pt idx="859">3.2041527032969177</cx:pt>
          <cx:pt idx="860">3.207671099581404</cx:pt>
          <cx:pt idx="861">3.2093820353458518</cx:pt>
          <cx:pt idx="862">3.1764116809004728</cx:pt>
          <cx:pt idx="863">3.1851700327201282</cx:pt>
          <cx:pt idx="864">3.2074604943624934</cx:pt>
          <cx:pt idx="865">3.1614764738593162</cx:pt>
          <cx:pt idx="866">3.1959533234506319</cx:pt>
          <cx:pt idx="867">3.2291587048670665</cx:pt>
          <cx:pt idx="868">3.2217025232500496</cx:pt>
          <cx:pt idx="869">3.2034018050738449</cx:pt>
          <cx:pt idx="870">3.206924794876862</cx:pt>
          <cx:pt idx="871">3.2030813569012708</cx:pt>
          <cx:pt idx="872">3.2236560939648586</cx:pt>
          <cx:pt idx="873">3.2126007429915333</cx:pt>
          <cx:pt idx="874">3.2270136502641509</cx:pt>
          <cx:pt idx="875">3.2007018173264661</cx:pt>
          <cx:pt idx="876">3.1941354604417267</cx:pt>
          <cx:pt idx="877">3.2126007429915333</cx:pt>
          <cx:pt idx="878">3.2235633139549624</cx:pt>
          <cx:pt idx="879">3.1792074088087583</cx:pt>
          <cx:pt idx="880">3.2156653126275154</cx:pt>
          <cx:pt idx="881">3.1919675835423251</cx:pt>
          <cx:pt idx="882">3.2089916869522268</cx:pt>
          <cx:pt idx="883">3.1959533234506319</cx:pt>
          <cx:pt idx="884">3.1877200258480385</cx:pt>
          <cx:pt idx="885">3.1877200258480385</cx:pt>
          <cx:pt idx="886">3.1827717267692477</cx:pt>
          <cx:pt idx="887">3.2313522396951693</cx:pt>
          <cx:pt idx="888">3.2058005701819035</cx:pt>
          <cx:pt idx="889">3.2099543181677017</cx:pt>
          <cx:pt idx="890">3.2102347056334279</cx:pt>
          <cx:pt idx="891">3.1823507357482783</cx:pt>
          <cx:pt idx="892">3.197968409334119</cx:pt>
          <cx:pt idx="893">3.2079831827430194</cx:pt>
          <cx:pt idx="894">3.2260729761685698</cx:pt>
          <cx:pt idx="895">3.2141917052489752</cx:pt>
          <cx:pt idx="896">3.2128475306924154</cx:pt>
          <cx:pt idx="897">3.2164989985269634</cx:pt>
          <cx:pt idx="898">3.2163624805551847</cx:pt>
          <cx:pt idx="899">3.1921726376743478</cx:pt>
          <cx:pt idx="900">3.1756678227620418</cx:pt>
          <cx:pt idx="901">3.2117558325184992</cx:pt>
          <cx:pt idx="902">3.2058119898904711</cx:pt>
          <cx:pt idx="903">3.1948789217460725</cx:pt>
          <cx:pt idx="904">3.1963011344763772</cx:pt>
          <cx:pt idx="905">3.2126007429915333</cx:pt>
          <cx:pt idx="906">3.1912576290488932</cx:pt>
          <cx:pt idx="907">3.1976425038991678</cx:pt>
          <cx:pt idx="908">3.2233762890100959</cx:pt>
          <cx:pt idx="909">3.1829385534983001</cx:pt>
          <cx:pt idx="910">3.2034018050738449</cx:pt>
          <cx:pt idx="911">3.1995262077620845</cx:pt>
          <cx:pt idx="912">3.2262333913650241</cx:pt>
          <cx:pt idx="913">3.1935627413821162</cx:pt>
          <cx:pt idx="914">3.202492823686208</cx:pt>
          <cx:pt idx="915">3.2089916869522268</cx:pt>
          <cx:pt idx="916">3.1992227966848445</cx:pt>
          <cx:pt idx="917">3.2091877629916041</cx:pt>
          <cx:pt idx="918">3.1941354604417267</cx:pt>
          <cx:pt idx="919">3.2141150803588019</cx:pt>
          <cx:pt idx="920">3.1919675835423251</cx:pt>
          <cx:pt idx="921">3.2046396190834701</cx:pt>
          <cx:pt idx="922">3.2046396190834701</cx:pt>
          <cx:pt idx="923">3.2159470882149326</cx:pt>
          <cx:pt idx="924">3.2285436357632213</cx:pt>
          <cx:pt idx="925">3.2048791290906862</cx:pt>
          <cx:pt idx="926">3.1864758008429703</cx:pt>
          <cx:pt idx="927">3.1992075224307746</cx:pt>
          <cx:pt idx="928">3.2058119898904711</cx:pt>
          <cx:pt idx="929">3.2043974941145987</cx:pt>
          <cx:pt idx="930">3.2099543181677017</cx:pt>
          <cx:pt idx="931">3.210874640150128</cx:pt>
          <cx:pt idx="932">3.2189241703684908</cx:pt>
          <cx:pt idx="933">3.1959533234506319</cx:pt>
          <cx:pt idx="934">3.1891387861109535</cx:pt>
          <cx:pt idx="935">3.2146453679974742</cx:pt>
          <cx:pt idx="936">3.2052335989757772</cx:pt>
          <cx:pt idx="937">3.2052335989757772</cx:pt>
          <cx:pt idx="938">3.2209119724742834</cx:pt>
          <cx:pt idx="939">3.1877200258480385</cx:pt>
          <cx:pt idx="940">3.210874640150128</cx:pt>
          <cx:pt idx="941">3.210874640150128</cx:pt>
          <cx:pt idx="942">3.1959533234506319</cx:pt>
          <cx:pt idx="943">3.2267446013764447</cx:pt>
          <cx:pt idx="944">3.1891387861109535</cx:pt>
          <cx:pt idx="945">3.2141917052489752</cx:pt>
          <cx:pt idx="946">3.1992227966848445</cx:pt>
          <cx:pt idx="947">3.2195140533214217</cx:pt>
          <cx:pt idx="948">3.2034018050738449</cx:pt>
          <cx:pt idx="949">3.22520540800706</cx:pt>
          <cx:pt idx="950">3.1484195641307253</cx:pt>
          <cx:pt idx="951">3.2114078619812632</cx:pt>
          <cx:pt idx="952">3.2195140533214217</cx:pt>
          <cx:pt idx="953">3.2233762890100959</cx:pt>
          <cx:pt idx="954">3.1973153849741824</cx:pt>
          <cx:pt idx="955">3.1959533234506319</cx:pt>
          <cx:pt idx="956">3.2089916869522268</cx:pt>
          <cx:pt idx="957">3.2057891445173112</cx:pt>
          <cx:pt idx="958">3.2053505009087964</cx:pt>
          <cx:pt idx="959">3.1976441364255712</cx:pt>
          <cx:pt idx="960">3.210865635629681</cx:pt>
          <cx:pt idx="961">3.2163624805551847</cx:pt>
          <cx:pt idx="962">3.2229481725609332</cx:pt>
          <cx:pt idx="963">3.175288584815128</cx:pt>
          <cx:pt idx="964">3.2231872803100456</cx:pt>
          <cx:pt idx="965">3.2046396190834701</cx:pt>
          <cx:pt idx="966">3.2343809803133605</cx:pt>
          <cx:pt idx="967">3.2233056452108269</cx:pt>
          <cx:pt idx="968">3.2213378455568429</cx:pt>
          <cx:pt idx="969">3.2073544135028889</cx:pt>
          <cx:pt idx="970">3.195061313298508</cx:pt>
          <cx:pt idx="971">3.220085913637472</cx:pt>
          <cx:pt idx="972">3.2134119311412217</cx:pt>
          <cx:pt idx="973">3.1915523884578891</cx:pt>
          <cx:pt idx="974">3.2174285799403548</cx:pt>
          <cx:pt idx="975">3.2031458125328811</cx:pt>
          <cx:pt idx="976">3.1976441364255712</cx:pt>
          <cx:pt idx="977">3.220085913637472</cx:pt>
          <cx:pt idx="978">3.2236097645286623</cx:pt>
          <cx:pt idx="979">3.1900430874979686</cx:pt>
          <cx:pt idx="980">3.2236514664565163</cx:pt>
          <cx:pt idx="981">3.2091877629916041</cx:pt>
          <cx:pt idx="982">3.2053505009087964</cx:pt>
          <cx:pt idx="983">3.2020783114392901</cx:pt>
          <cx:pt idx="984">3.2046396190834701</cx:pt>
          <cx:pt idx="985">3.2117558325184992</cx:pt>
          <cx:pt idx="986">3.2027562870632331</cx:pt>
          <cx:pt idx="987">3.210874640150128</cx:pt>
          <cx:pt idx="988">3.1984466538828209</cx:pt>
          <cx:pt idx="989">3.2018204730268645</cx:pt>
          <cx:pt idx="990">3.1792074088087583</cx:pt>
          <cx:pt idx="991">3.1626539650790808</cx:pt>
          <cx:pt idx="992">3.1626539650790808</cx:pt>
          <cx:pt idx="993">3.2007018173264661</cx:pt>
          <cx:pt idx="994">3.2024264764296961</cx:pt>
          <cx:pt idx="995">3.1792074088087583</cx:pt>
          <cx:pt idx="996">3.1851700327201282</cx:pt>
          <cx:pt idx="997">3.1913210819640723</cx:pt>
          <cx:pt idx="998">3.1952423518153417</cx:pt>
          <cx:pt idx="999">3.2113199423246295</cx:pt>
          <cx:pt idx="1000">3.210865635629681</cx:pt>
          <cx:pt idx="1001">3.2041527032969177</cx:pt>
          <cx:pt idx="1002">3.2051160736417117</cx:pt>
          <cx:pt idx="1003">3.2093820353458518</cx:pt>
          <cx:pt idx="1004">3.2051160736417117</cx:pt>
          <cx:pt idx="1005">3.210865635629681</cx:pt>
          <cx:pt idx="1006">3.2043974941145987</cx:pt>
          <cx:pt idx="1007">3.179865157694624</cx:pt>
          <cx:pt idx="1008">3.2542030294759892</cx:pt>
          <cx:pt idx="1009">3.2542030294759892</cx:pt>
          <cx:pt idx="1010">3.195061313298508</cx:pt>
          <cx:pt idx="1011">3.2074604943624934</cx:pt>
          <cx:pt idx="1012">3.1900430874979686</cx:pt>
          <cx:pt idx="1013">3.1911833988669471</cx:pt>
          <cx:pt idx="1014">3.1814446516109895</cx:pt>
          <cx:pt idx="1015">3.225415950198157</cx:pt>
          <cx:pt idx="1016">3.2099543181677017</cx:pt>
          <cx:pt idx="1017">3.2141917052489752</cx:pt>
          <cx:pt idx="1018">3.2195140533214217</cx:pt>
          <cx:pt idx="1019">3.1976441364255712</cx:pt>
          <cx:pt idx="1020">3.2005580836852605</cx:pt>
          <cx:pt idx="1021">3.2291587048670665</cx:pt>
          <cx:pt idx="1022">3.202492823686208</cx:pt>
          <cx:pt idx="1023">3.1925777800797484</cx:pt>
          <cx:pt idx="1024">3.2081887389324781</cx:pt>
          <cx:pt idx="1025">3.2099543181677017</cx:pt>
          <cx:pt idx="1026">3.206924794876862</cx:pt>
          <cx:pt idx="1027">3.2046396190834701</cx:pt>
          <cx:pt idx="1028">3.2039051943109174</cx:pt>
          <cx:pt idx="1029">3.206924794876862</cx:pt>
          <cx:pt idx="1030">3.1935627413821162</cx:pt>
          <cx:pt idx="1031">3.189594917753424</cx:pt>
          <cx:pt idx="1032">3.1904835377338694</cx:pt>
          <cx:pt idx="1033">3.2126007429915333</cx:pt>
          <cx:pt idx="1034">3.2117558325184992</cx:pt>
          <cx:pt idx="1035">3.1963011344763772</cx:pt>
          <cx:pt idx="1036">3.1900430874979686</cx:pt>
          <cx:pt idx="1037">3.206924794876862</cx:pt>
          <cx:pt idx="1038">3.2020918014166435</cx:pt>
          <cx:pt idx="1039">3.2089916869522268</cx:pt>
          <cx:pt idx="1040">3.198603942783985</cx:pt>
          <cx:pt idx="1041">3.1966440005148686</cx:pt>
          <cx:pt idx="1042">3.198603942783985</cx:pt>
          <cx:pt idx="1043">3.2058119898904711</cx:pt>
          <cx:pt idx="1044">3.210874640150128</cx:pt>
          <cx:pt idx="1045">3.2141917052489752</cx:pt>
          <cx:pt idx="1046">3.175288584815128</cx:pt>
          <cx:pt idx="1047">3.2231872803100456</cx:pt>
          <cx:pt idx="1048">3.2134119311412217</cx:pt>
          <cx:pt idx="1049">3.1837971283958906</cx:pt>
          <cx:pt idx="1050">3.1931734273294059</cx:pt>
          <cx:pt idx="1051">3.1995262077620845</cx:pt>
          <cx:pt idx="1052">3.2007018173264661</cx:pt>
          <cx:pt idx="1053">3.1811358717121649</cx:pt>
          <cx:pt idx="1054">3.1854098539718798</cx:pt>
          <cx:pt idx="1055">3.1756678227620418</cx:pt>
          <cx:pt idx="1056">3.1614164510765592</cx:pt>
          <cx:pt idx="1057">3.1961278549443821</cx:pt>
          <cx:pt idx="1058">3.2101416603824156</cx:pt>
          <cx:pt idx="1059">3.210602789992091</cx:pt>
          <cx:pt idx="1060">3.207671099581404</cx:pt>
          <cx:pt idx="1061">3.1921726376743478</cx:pt>
          <cx:pt idx="1062">3.1959515717591387</cx:pt>
          <cx:pt idx="1063">3.206924794876862</cx:pt>
          <cx:pt idx="1064">3.206924794876862</cx:pt>
          <cx:pt idx="1065">3.1921726376743478</cx:pt>
          <cx:pt idx="1066">3.1948789217460725</cx:pt>
          <cx:pt idx="1067">3.2036549133517545</cx:pt>
          <cx:pt idx="1068">3.2079831827430194</cx:pt>
          <cx:pt idx="1069">3.2058005701819035</cx:pt>
          <cx:pt idx="1070">3.2046396190834701</cx:pt>
          <cx:pt idx="1071">3.1992227966848445</cx:pt>
          <cx:pt idx="1072">3.2149421535194778</cx:pt>
          <cx:pt idx="1073">3.1851700327201282</cx:pt>
          <cx:pt idx="1074">3.1814446516109895</cx:pt>
          <cx:pt idx="1075">3.1952423518153417</cx:pt>
          <cx:pt idx="1076">3.2011277222094936</cx:pt>
          <cx:pt idx="1077">3.1963873097009854</cx:pt>
          <cx:pt idx="1078">3.1933688483474318</cx:pt>
          <cx:pt idx="1079">3.2020918014166435</cx:pt>
          <cx:pt idx="1080">3.2156651706501478</cx:pt>
          <cx:pt idx="1081">3.2105113770168754</cx:pt>
          <cx:pt idx="1082">3.1959533234506319</cx:pt>
          <cx:pt idx="1083">3.2046396190834701</cx:pt>
          <cx:pt idx="1084">3.2034018050738449</cx:pt>
          <cx:pt idx="1085">3.2126007429915333</cx:pt>
          <cx:pt idx="1086">3.2007018173264661</cx:pt>
          <cx:pt idx="1087">3.1989150966757385</cx:pt>
          <cx:pt idx="1088">3.2148683729484131</cx:pt>
          <cx:pt idx="1089">3.1886744391146098</cx:pt>
          <cx:pt idx="1090">3.2289562129311791</cx:pt>
          <cx:pt idx="1091">3.1907009409104683</cx:pt>
          <cx:pt idx="1092">3.2351617528562535</cx:pt>
          <cx:pt idx="1093">3.2081887389324781</cx:pt>
          <cx:pt idx="1094">3.2222111315043058</cx:pt>
          <cx:pt idx="1095">3.1935627413821162</cx:pt>
          <cx:pt idx="1096">3.2091877629916041</cx:pt>
          <cx:pt idx="1097">3.2236560939648586</cx:pt>
          <cx:pt idx="1098">3.2049979190067637</cx:pt>
          <cx:pt idx="1099">3.2007018173264661</cx:pt>
          <cx:pt idx="1100">3.2236560939648586</cx:pt>
          <cx:pt idx="1101">3.2289562129311791</cx:pt>
          <cx:pt idx="1102">3.1941354604417267</cx:pt>
          <cx:pt idx="1103">3.2011277222094936</cx:pt>
          <cx:pt idx="1104">3.2046396190834701</cx:pt>
          <cx:pt idx="1105">3.1998257294828547</cx:pt>
          <cx:pt idx="1106">3.2028868771251373</cx:pt>
          <cx:pt idx="1107">3.2192569019109296</cx:pt>
          <cx:pt idx="1108">3.1933688483474318</cx:pt>
          <cx:pt idx="1109">3.2196874590892017</cx:pt>
          <cx:pt idx="1110">3.2046396190834701</cx:pt>
          <cx:pt idx="1111">3.2316425708719567</cx:pt>
          <cx:pt idx="1112">3.2088929632625245</cx:pt>
          <cx:pt idx="1113">3.2007018173264661</cx:pt>
          <cx:pt idx="1114">3.2216198087128163</cx:pt>
          <cx:pt idx="1115">3.1669698083655877</cx:pt>
          <cx:pt idx="1116">3.2043974941145987</cx:pt>
          <cx:pt idx="1117">3.1904835377338694</cx:pt>
          <cx:pt idx="1118">3.1907009409104683</cx:pt>
          <cx:pt idx="1119">3.1886744391146098</cx:pt>
          <cx:pt idx="1120">3.1963011344763772</cx:pt>
          <cx:pt idx="1121">3.2058119898904711</cx:pt>
          <cx:pt idx="1122">3.2012679569075235</cx:pt>
          <cx:pt idx="1123">3.2023599346129528</cx:pt>
          <cx:pt idx="1124">3.2090899522792582</cx:pt>
          <cx:pt idx="1125">3.2105113770168754</cx:pt>
          <cx:pt idx="1126">3.1737201773767647</cx:pt>
          <cx:pt idx="1127">3.2058119898904711</cx:pt>
          <cx:pt idx="1128">3.1772796120244875</cx:pt>
          <cx:pt idx="1129">3.2058119898904711</cx:pt>
          <cx:pt idx="1130">3.2067067424984659</cx:pt>
          <cx:pt idx="1131">3.2036549133517545</cx:pt>
          <cx:pt idx="1132">3.2039051943109174</cx:pt>
          <cx:pt idx="1133">3.204518886616722</cx:pt>
          <cx:pt idx="1134">3.2051160736417117</cx:pt>
          <cx:pt idx="1135">3.1933688483474318</cx:pt>
          <cx:pt idx="1136">3.2005580836852605</cx:pt>
          <cx:pt idx="1137">3.2046396190834701</cx:pt>
          <cx:pt idx="1138">3.1974803273330865</cx:pt>
          <cx:pt idx="1139">3.202492823686208</cx:pt>
          <cx:pt idx="1140">3.1959533234506319</cx:pt>
          <cx:pt idx="1141">3.1966440005148686</cx:pt>
          <cx:pt idx="1142">3.2058005701819035</cx:pt>
          <cx:pt idx="1143">3.2120980011699114</cx:pt>
          <cx:pt idx="1144">3.2046396190834701</cx:pt>
          <cx:pt idx="1145">3.1835139470348435</cx:pt>
          <cx:pt idx="1146">3.1937551274235232</cx:pt>
          <cx:pt idx="1147">3.1976441364255712</cx:pt>
          <cx:pt idx="1148">3.1941354604417267</cx:pt>
          <cx:pt idx="1149">3.1941354604417267</cx:pt>
          <cx:pt idx="1150">3.1857000674312044</cx:pt>
          <cx:pt idx="1151">3.1913421975888392</cx:pt>
          <cx:pt idx="1152">3.2091877629916041</cx:pt>
          <cx:pt idx="1153">3.2138056096114012</cx:pt>
          <cx:pt idx="1154">3.2078796591504313</cx:pt>
          <cx:pt idx="1155">3.2058576092740871</cx:pt>
          <cx:pt idx="1156">3.2007018173264661</cx:pt>
          <cx:pt idx="1157">3.1913421975888392</cx:pt>
          <cx:pt idx="1158">3.1840773730869274</cx:pt>
          <cx:pt idx="1159">3.1917608420359844</cx:pt>
          <cx:pt idx="1160">3.2288198258416365</cx:pt>
          <cx:pt idx="1161">3.2036549133517545</cx:pt>
          <cx:pt idx="1162">3.2156651706501478</cx:pt>
          <cx:pt idx="1163">3.1851673558960174</cx:pt>
          <cx:pt idx="1164">3.240528455293096</cx:pt>
          <cx:pt idx="1165">3.2081887389324781</cx:pt>
          <cx:pt idx="1166">3.2034018050738449</cx:pt>
          <cx:pt idx="1167">3.2107844184897618</cx:pt>
          <cx:pt idx="1168">3.2067067424984659</cx:pt>
          <cx:pt idx="1169">3.2089916869522268</cx:pt>
          <cx:pt idx="1170">3.2081887389324781</cx:pt>
          <cx:pt idx="1171">3.2152345519673182</cx:pt>
          <cx:pt idx="1172">3.2089916869522268</cx:pt>
          <cx:pt idx="1173">3.2081887389324781</cx:pt>
          <cx:pt idx="1174">3.1963011344763772</cx:pt>
          <cx:pt idx="1175">3.2041527032969177</cx:pt>
          <cx:pt idx="1176">3.2081887389324781</cx:pt>
          <cx:pt idx="1177">3.2046396190834701</cx:pt>
          <cx:pt idx="1178">3.202492823686208</cx:pt>
          <cx:pt idx="1179">3.1823507357482783</cx:pt>
          <cx:pt idx="1180">3.198603942783985</cx:pt>
          <cx:pt idx="1181">3.2122669628207996</cx:pt>
          <cx:pt idx="1182">3.2046396190834701</cx:pt>
          <cx:pt idx="1183">3.2236560939648586</cx:pt>
          <cx:pt idx="1184">3.2190436369669011</cx:pt>
          <cx:pt idx="1185">3.2040292919023106</cx:pt>
          <cx:pt idx="1186">3.2046396190834701</cx:pt>
          <cx:pt idx="1187">3.1889076558232219</cx:pt>
          <cx:pt idx="1188">3.2058119898904711</cx:pt>
          <cx:pt idx="1189">3.2273907517467419</cx:pt>
          <cx:pt idx="1190">3.1992227966848445</cx:pt>
          <cx:pt idx="1191">3.1982883104175963</cx:pt>
          <cx:pt idx="1192">3.2099543181677017</cx:pt>
          <cx:pt idx="1193">3.2170290387746401</cx:pt>
          <cx:pt idx="1194">3.195061313298508</cx:pt>
          <cx:pt idx="1195">3.2056975241230208</cx:pt>
          <cx:pt idx="1196">3.2126007429915333</cx:pt>
          <cx:pt idx="1197">3.2155226766740301</cx:pt>
          <cx:pt idx="1198">3.191130243673415</cx:pt>
          <cx:pt idx="1199">3.2020918014166435</cx:pt>
          <cx:pt idx="1200">3.2105113770168754</cx:pt>
          <cx:pt idx="1201">3.2007018173264661</cx:pt>
          <cx:pt idx="1202">3.2013516885223776</cx:pt>
          <cx:pt idx="1203">3.2046396190834701</cx:pt>
          <cx:pt idx="1204">3.1976441364255712</cx:pt>
          <cx:pt idx="1205">3.2402086220535082</cx:pt>
          <cx:pt idx="1206">3.1893678627434641</cx:pt>
          <cx:pt idx="1207">3.1851700327201282</cx:pt>
          <cx:pt idx="1208">3.2213718067660642</cx:pt>
          <cx:pt idx="1209">3.1868552936669579</cx:pt>
          <cx:pt idx="1210">3.2731883585529782</cx:pt>
          <cx:pt idx="1211">3.2020918014166435</cx:pt>
          <cx:pt idx="1212">3.202492823686208</cx:pt>
          <cx:pt idx="1213">3.2037804037503022</cx:pt>
          <cx:pt idx="1214">3.1966440005148686</cx:pt>
          <cx:pt idx="1215">3.2126007429915333</cx:pt>
          <cx:pt idx="1216">3.2039051943109174</cx:pt>
          <cx:pt idx="1217">3.1945100072861323</cx:pt>
          <cx:pt idx="1218">3.1973153849741824</cx:pt>
          <cx:pt idx="1219">3.2129291303969545</cx:pt>
          <cx:pt idx="1220">3.196813617748075</cx:pt>
          <cx:pt idx="1221">3.1835139470348435</cx:pt>
          <cx:pt idx="1222">3.2222111315043058</cx:pt>
          <cx:pt idx="1223">3.2091877629916041</cx:pt>
          <cx:pt idx="1224">3.2067067424984659</cx:pt>
          <cx:pt idx="1225">3.2015458815262252</cx:pt>
          <cx:pt idx="1226">3.2039051943109174</cx:pt>
          <cx:pt idx="1227">3.2141917052489752</cx:pt>
          <cx:pt idx="1228">3.1851700327201282</cx:pt>
          <cx:pt idx="1229">3.222705831039105</cx:pt>
          <cx:pt idx="1230">3.1931734273294059</cx:pt>
          <cx:pt idx="1231">3.2119276313611462</cx:pt>
          <cx:pt idx="1232">3.1998257294828547</cx:pt>
          <cx:pt idx="1233">3.1867294023138775</cx:pt>
          <cx:pt idx="1234">3.1907009409104683</cx:pt>
          <cx:pt idx="1235">3.1959533234506319</cx:pt>
          <cx:pt idx="1236">3.211231646250345</cx:pt>
          <cx:pt idx="1237">3.2099543181677017</cx:pt>
          <cx:pt idx="1238">3.211231646250345</cx:pt>
          <cx:pt idx="1239">3.2236560939648586</cx:pt>
          <cx:pt idx="1240">3.2117472046836864</cx:pt>
          <cx:pt idx="1241">3.2089916869522268</cx:pt>
          <cx:pt idx="1242">3.1756678227620418</cx:pt>
          <cx:pt idx="1243">3.2149421535194778</cx:pt>
          <cx:pt idx="1244">3.2039051943109174</cx:pt>
          <cx:pt idx="1245">3.2126007429915333</cx:pt>
          <cx:pt idx="1246">3.2117472046836864</cx:pt>
          <cx:pt idx="1247">3.1882016115743079</cx:pt>
          <cx:pt idx="1248">3.2007018173264661</cx:pt>
          <cx:pt idx="1249">3.2030167164166281</cx:pt>
          <cx:pt idx="1250">3.2126007429915333</cx:pt>
          <cx:pt idx="1251">3.1929764569161181</cx:pt>
          <cx:pt idx="1252">3.2004134511180804</cx:pt>
          <cx:pt idx="1253">3.2141917052489752</cx:pt>
          <cx:pt idx="1254">3.1933688483474318</cx:pt>
          <cx:pt idx="1255">3.2126007429915333</cx:pt>
          <cx:pt idx="1256">3.2105113770168754</cx:pt>
          <cx:pt idx="1257">3.1976441364255712</cx:pt>
          <cx:pt idx="1258">3.1976441364255712</cx:pt>
          <cx:pt idx="1259">3.2102347056334279</cx:pt>
          <cx:pt idx="1260">3.2199729366810788</cx:pt>
          <cx:pt idx="1261">3.1959533234506319</cx:pt>
          <cx:pt idx="1262">3.1771367725241775</cx:pt>
          <cx:pt idx="1263">3.2051160736417117</cx:pt>
          <cx:pt idx="1264">3.2089916869522268</cx:pt>
          <cx:pt idx="1265">3.1756678227620418</cx:pt>
          <cx:pt idx="1266">3.2163624805551847</cx:pt>
          <cx:pt idx="1267">3.2156651706501478</cx:pt>
          <cx:pt idx="1268">3.2034018050738449</cx:pt>
          <cx:pt idx="1269">3.2262333913650241</cx:pt>
          <cx:pt idx="1270">3.2134119311412217</cx:pt>
          <cx:pt idx="1271">3.220085913637472</cx:pt>
          <cx:pt idx="1272">3.1877200258480385</cx:pt>
          <cx:pt idx="1273">3.210874640150128</cx:pt>
          <cx:pt idx="1274">3.2058119898904711</cx:pt>
          <cx:pt idx="1275">3.1941354604417267</cx:pt>
          <cx:pt idx="1276">3.2020918014166435</cx:pt>
          <cx:pt idx="1277">3.2049979190067637</cx:pt>
          <cx:pt idx="1278">3.2007018173264661</cx:pt>
          <cx:pt idx="1279">3.2173636473769132</cx:pt>
          <cx:pt idx="1280">3.2046396190834701</cx:pt>
          <cx:pt idx="1281">3.2236560939648586</cx:pt>
          <cx:pt idx="1282">3.2007018173264661</cx:pt>
          <cx:pt idx="1283">3.2123509219916251</cx:pt>
          <cx:pt idx="1284">3.2058005701819035</cx:pt>
          <cx:pt idx="1285">3.2101416603824156</cx:pt>
          <cx:pt idx="1286">3.2046396190834701</cx:pt>
          <cx:pt idx="1287">3.1772796120244875</cx:pt>
          <cx:pt idx="1288">3.2273907517467419</cx:pt>
          <cx:pt idx="1289">3.2079831827430194</cx:pt>
          <cx:pt idx="1290">3.2007018173264661</cx:pt>
          <cx:pt idx="1291">3.2058119898904711</cx:pt>
          <cx:pt idx="1292">3.2124345367551874</cx:pt>
          <cx:pt idx="1293">3.1864758008429703</cx:pt>
          <cx:pt idx="1294">3.1982883104175963</cx:pt>
          <cx:pt idx="1295">3.2172984946768572</cx:pt>
          <cx:pt idx="1296">3.1808236036566733</cx:pt>
          <cx:pt idx="1297">3.2138834270451162</cx:pt>
          <cx:pt idx="1298">3.196813617748075</cx:pt>
          <cx:pt idx="1299">3.1976441364255712</cx:pt>
          <cx:pt idx="1300">3.1941354604417267</cx:pt>
          <cx:pt idx="1301">3.2129291303969545</cx:pt>
          <cx:pt idx="1302">3.210874640150128</cx:pt>
          <cx:pt idx="1303">3.2046396190834701</cx:pt>
          <cx:pt idx="1304">3.2009866269891898</cx:pt>
          <cx:pt idx="1305">3.2138834270451162</cx:pt>
          <cx:pt idx="1306">3.2079831827430194</cx:pt>
          <cx:pt idx="1307">3.2036549133517545</cx:pt>
          <cx:pt idx="1308">3.220085913637472</cx:pt>
          <cx:pt idx="1309">3.1948789217460725</cx:pt>
          <cx:pt idx="1310">3.2072478077614335</cx:pt>
          <cx:pt idx="1311">3.1976441364255712</cx:pt>
          <cx:pt idx="1312">3.1716341654760627</cx:pt>
          <cx:pt idx="1313">3.1982883104175963</cx:pt>
          <cx:pt idx="1314">3.2128475306924154</cx:pt>
          <cx:pt idx="1315">3.2073544135028889</cx:pt>
          <cx:pt idx="1316">3.2079831827430194</cx:pt>
          <cx:pt idx="1317">3.210874640150128</cx:pt>
          <cx:pt idx="1318">3.2053505009087964</cx:pt>
          <cx:pt idx="1319">3.2123509219916251</cx:pt>
          <cx:pt idx="1320">3.1900430874979686</cx:pt>
          <cx:pt idx="1321">3.1904835377338694</cx:pt>
          <cx:pt idx="1322">3.1693914077455352</cx:pt>
          <cx:pt idx="1323">3.2046396190834701</cx:pt>
          <cx:pt idx="1324">3.1835139470348435</cx:pt>
          <cx:pt idx="1325">3.1974803273330865</cx:pt>
          <cx:pt idx="1326">3.2046396190834701</cx:pt>
          <cx:pt idx="1327">3.2236560939648586</cx:pt>
          <cx:pt idx="1328">3.210874640150128</cx:pt>
          <cx:pt idx="1329">3.2153791416195618</cx:pt>
          <cx:pt idx="1330">3.2164989985269634</cx:pt>
          <cx:pt idx="1331">3.1862197397028065</cx:pt>
          <cx:pt idx="1332">3.2034018050738449</cx:pt>
          <cx:pt idx="1333">3.2147943163938733</cx:pt>
          <cx:pt idx="1334">3.1998257294828547</cx:pt>
          <cx:pt idx="1335">3.2180660810936605</cx:pt>
          <cx:pt idx="1336">3.210874640150128</cx:pt>
          <cx:pt idx="1337">3.2327534150726107</cx:pt>
          <cx:pt idx="1338">3.2079831827430194</cx:pt>
          <cx:pt idx="1339">3.1992227966848445</cx:pt>
          <cx:pt idx="1340">3.2085940038662546</cx:pt>
          <cx:pt idx="1341">3.2058119898904711</cx:pt>
          <cx:pt idx="1342">3.2163624805551847</cx:pt>
          <cx:pt idx="1343">3.1929764569161181</cx:pt>
          <cx:pt idx="1344">3.1886744391146098</cx:pt>
          <cx:pt idx="1345">3.1923760286216978</cx:pt>
          <cx:pt idx="1346">3.2079831827430194</cx:pt>
          <cx:pt idx="1347">3.1998257294828547</cx:pt>
          <cx:pt idx="1348">3.2012679569075235</cx:pt>
          <cx:pt idx="1349">3.1959533234506319</cx:pt>
          <cx:pt idx="1350">3.1772796120244875</cx:pt>
          <cx:pt idx="1351">3.2081887389324781</cx:pt>
          <cx:pt idx="1352">3.1689221783192401</cx:pt>
          <cx:pt idx="1353">3.1913421975888392</cx:pt>
          <cx:pt idx="1354">3.2172984946768572</cx:pt>
          <cx:pt idx="1355">3.2153069794729459</cx:pt>
          <cx:pt idx="1356">3.1900430874979686</cx:pt>
          <cx:pt idx="1357">3.2119276313611462</cx:pt>
          <cx:pt idx="1358">3.2547049644008865</cx:pt>
          <cx:pt idx="1359">3.2141917052489752</cx:pt>
          <cx:pt idx="1360">3.2141917052489752</cx:pt>
          <cx:pt idx="1361">3.2206407022795802</cx:pt>
          <cx:pt idx="1362">3.204275435172649</cx:pt>
          <cx:pt idx="1363">3.2217025232500496</cx:pt>
          <cx:pt idx="1364">3.2089916869522268</cx:pt>
          <cx:pt idx="1365">3.2075660548906519</cx:pt>
          <cx:pt idx="1366">3.1886744391146098</cx:pt>
          <cx:pt idx="1367">3.1929764569161181</cx:pt>
          <cx:pt idx="1368">3.2146453679974742</cx:pt>
          <cx:pt idx="1369">3.2119276313611462</cx:pt>
          <cx:pt idx="1370">3.2020918014166435</cx:pt>
          <cx:pt idx="1371">3.206924794876862</cx:pt>
          <cx:pt idx="1372">3.210874640150128</cx:pt>
          <cx:pt idx="1373">3.1854098539718798</cx:pt>
          <cx:pt idx="1374">3.2058119898904711</cx:pt>
          <cx:pt idx="1375">3.2046396190834701</cx:pt>
          <cx:pt idx="1376">3.2089916869522268</cx:pt>
          <cx:pt idx="1377">3.2089916869522268</cx:pt>
          <cx:pt idx="1378">3.2028868771251373</cx:pt>
          <cx:pt idx="1379">3.1854098539718798</cx:pt>
          <cx:pt idx="1380">3.2327534150726107</cx:pt>
          <cx:pt idx="1381">3.1842164109235411</cx:pt>
          <cx:pt idx="1382">3.2557756634988353</cx:pt>
          <cx:pt idx="1383">3.2062639564639159</cx:pt>
          <cx:pt idx="1384">3.1823507357482783</cx:pt>
          <cx:pt idx="1385">3.1851700327201282</cx:pt>
          <cx:pt idx="1386">3.2070330031439487</cx:pt>
          <cx:pt idx="1387">3.2093820353458518</cx:pt>
          <cx:pt idx="1388">3.1823507357482783</cx:pt>
          <cx:pt idx="1389">3.2141840559821855</cx:pt>
          <cx:pt idx="1390">3.2065968886319784</cx:pt>
          <cx:pt idx="1391">3.2053505009087964</cx:pt>
          <cx:pt idx="1392">3.2051160736417117</cx:pt>
          <cx:pt idx="1393">3.2015458815262252</cx:pt>
          <cx:pt idx="1394">3.2027562870632331</cx:pt>
          <cx:pt idx="1395">3.2119276313611462</cx:pt>
          <cx:pt idx="1396">3.1937551274235232</cx:pt>
          <cx:pt idx="1397">3.1937551274235232</cx:pt>
          <cx:pt idx="1398">3.2256795411393275</cx:pt>
          <cx:pt idx="1399">3.1987601894713866</cx:pt>
          <cx:pt idx="1400">3.1845197890891974</cx:pt>
          <cx:pt idx="1401">3.2058119898904711</cx:pt>
          <cx:pt idx="1402">3.2303861481372378</cx:pt>
          <cx:pt idx="1403">3.1956004399735165</cx:pt>
          <cx:pt idx="1404">3.2262333913650241</cx:pt>
          <cx:pt idx="1405">3.1941354604417267</cx:pt>
          <cx:pt idx="1406">3.1915523884578891</cx:pt>
          <cx:pt idx="1407">3.2557756634988353</cx:pt>
          <cx:pt idx="1408">3.1973153849741824</cx:pt>
          <cx:pt idx="1409">3.2070330031439487</cx:pt>
          <cx:pt idx="1410">3.1805077771904369</cx:pt>
          <cx:pt idx="1411">3.1792074088087583</cx:pt>
          <cx:pt idx="1412">3.2384898185031785</cx:pt>
          <cx:pt idx="1413">3.1851700327201282</cx:pt>
          <cx:pt idx="1414">3.2122669628207996</cx:pt>
          <cx:pt idx="1415">3.2001214491081242</cx:pt>
          <cx:pt idx="1416">3.1956004399735165</cx:pt>
          <cx:pt idx="1417">3.2016835894909019</cx:pt>
          <cx:pt idx="1418">3.2557756634988353</cx:pt>
          <cx:pt idx="1419">3.2001214491081242</cx:pt>
          <cx:pt idx="1420">3.2034018050738449</cx:pt>
          <cx:pt idx="1421">3.2079831827430194</cx:pt>
          <cx:pt idx="1422">3.2055824577773708</cx:pt>
          <cx:pt idx="1423">3.2079831827430194</cx:pt>
          <cx:pt idx="1424">3.2074710737556336</cx:pt>
          <cx:pt idx="1425">3.2279410566423787</cx:pt>
          <cx:pt idx="1426">3.1811358717121649</cx:pt>
          <cx:pt idx="1427">3.1868552936669579</cx:pt>
          <cx:pt idx="1428">3.2457089014006071</cx:pt>
          <cx:pt idx="1429">3.2231872803100456</cx:pt>
          <cx:pt idx="1430">3.2089916869522268</cx:pt>
          <cx:pt idx="1431">3.1941354604417267</cx:pt>
          <cx:pt idx="1432">3.2330192679494187</cx:pt>
          <cx:pt idx="1433">3.2141917052489752</cx:pt>
          <cx:pt idx="1434">3.2206407022795802</cx:pt>
          <cx:pt idx="1435">3.2146453679974742</cx:pt>
          <cx:pt idx="1436">3.2097652848085141</cx:pt>
          <cx:pt idx="1437">3.1689221783192401</cx:pt>
          <cx:pt idx="1438">3.2231872803100456</cx:pt>
          <cx:pt idx="1439">3.2176861348853665</cx:pt>
          <cx:pt idx="1440">3.2141917052489752</cx:pt>
          <cx:pt idx="1441">3.2079831827430194</cx:pt>
          <cx:pt idx="1442">3.1995262077620845</cx:pt>
          <cx:pt idx="1443">3.1886744391146098</cx:pt>
          <cx:pt idx="1444">3.2073544135028889</cx:pt>
          <cx:pt idx="1445">3.2058119898904711</cx:pt>
          <cx:pt idx="1446">3.2079831827430194</cx:pt>
          <cx:pt idx="1447">3.2051160736417117</cx:pt>
          <cx:pt idx="1448">3.2211739912934068</cx:pt>
          <cx:pt idx="1449">3.1973153849741824</cx:pt>
          <cx:pt idx="1450">3.2089916869522268</cx:pt>
          <cx:pt idx="1451">3.1792074088087583</cx:pt>
          <cx:pt idx="1452">3.2117558325184992</cx:pt>
          <cx:pt idx="1453">3.1929764569161181</cx:pt>
          <cx:pt idx="1454">3.1921726376743478</cx:pt>
          <cx:pt idx="1455">3.2061518385450634</cx:pt>
          <cx:pt idx="1456">3.2149421535194778</cx:pt>
          <cx:pt idx="1457">3.1823507357482783</cx:pt>
          <cx:pt idx="1458">3.2360257433593911</cx:pt>
          <cx:pt idx="1459">3.2275761933796412</cx:pt>
          <cx:pt idx="1460">3.1900430874979686</cx:pt>
          <cx:pt idx="1461">3.2075660548906519</cx:pt>
          <cx:pt idx="1462">3.2073544135028889</cx:pt>
          <cx:pt idx="1463">3.1854363681227502</cx:pt>
          <cx:pt idx="1464">3.2099543181677017</cx:pt>
          <cx:pt idx="1465">3.2126007429915333</cx:pt>
          <cx:pt idx="1466">3.2134119311412217</cx:pt>
          <cx:pt idx="1467">3.2097652848085141</cx:pt>
          <cx:pt idx="1468">3.1921726376743478</cx:pt>
          <cx:pt idx="1469">3.1945100072861323</cx:pt>
          <cx:pt idx="1470">3.2043974941145987</cx:pt>
          <cx:pt idx="1471">3.2099543181677017</cx:pt>
          <cx:pt idx="1472">3.1941354604417267</cx:pt>
          <cx:pt idx="1473">3.206924794876862</cx:pt>
          <cx:pt idx="1474">3.2041527032969177</cx:pt>
          <cx:pt idx="1475">3.191130243673415</cx:pt>
          <cx:pt idx="1476">3.2147943163938733</cx:pt>
          <cx:pt idx="1477">3.1792074088087583</cx:pt>
          <cx:pt idx="1478">3.2046396190834701</cx:pt>
          <cx:pt idx="1479">3.2106938027877323</cx:pt>
          <cx:pt idx="1480">3.1905654993826476</cx:pt>
          <cx:pt idx="1481">3.1945100072861323</cx:pt>
          <cx:pt idx="1482">3.2126007429915333</cx:pt>
          <cx:pt idx="1483">3.2054667852615961</cx:pt>
          <cx:pt idx="1484">3.2236514664565163</cx:pt>
          <cx:pt idx="1485">3.2163624805551847</cx:pt>
          <cx:pt idx="1486">3.1814446516109895</cx:pt>
          <cx:pt idx="1487">3.2406856428706625</cx:pt>
          <cx:pt idx="1488">3.2291587048670665</cx:pt>
          <cx:pt idx="1489">3.1917608420359844</cx:pt>
          <cx:pt idx="1490">3.206924794876862</cx:pt>
          <cx:pt idx="1491">3.2229962503598295</cx:pt>
          <cx:pt idx="1492">3.2058119898904711</cx:pt>
          <cx:pt idx="1493">3.2079831827430194</cx:pt>
          <cx:pt idx="1494">3.2358953561020889</cx:pt>
          <cx:pt idx="1495">3.1959533234506319</cx:pt>
          <cx:pt idx="1496">3.2091877629916041</cx:pt>
          <cx:pt idx="1497">3.1948789217460725</cx:pt>
          <cx:pt idx="1498">3.1903082689090918</cx:pt>
          <cx:pt idx="1499">3.2020918014166435</cx:pt>
          <cx:pt idx="1500">3.2067067424984659</cx:pt>
          <cx:pt idx="1501">3.2288198258416365</cx:pt>
          <cx:pt idx="1502">3.2085940038662546</cx:pt>
          <cx:pt idx="1503">3.1741202435912608</cx:pt>
          <cx:pt idx="1504">3.2141917052489752</cx:pt>
          <cx:pt idx="1505">3.1835139470348435</cx:pt>
          <cx:pt idx="1506">3.2134119311412217</cx:pt>
          <cx:pt idx="1507">3.1948606074847534</cx:pt>
          <cx:pt idx="1508">3.2321521542038281</cx:pt>
          <cx:pt idx="1509">3.206924794876862</cx:pt>
          <cx:pt idx="1510">3.2058119898904711</cx:pt>
          <cx:pt idx="1511">3.2007018173264661</cx:pt>
          <cx:pt idx="1512">3.2020918014166435</cx:pt>
          <cx:pt idx="1513">3.222899965419495</cx:pt>
          <cx:pt idx="1514">3.2135703292753561</cx:pt>
          <cx:pt idx="1515">3.196982044485988</cx:pt>
          <cx:pt idx="1516">3.2097652848085141</cx:pt>
          <cx:pt idx="1517">3.2104195607416086</cx:pt>
          <cx:pt idx="1518">3.195061313298508</cx:pt>
          <cx:pt idx="1519">3.2089916869522268</cx:pt>
          <cx:pt idx="1520">3.1900430874979686</cx:pt>
          <cx:pt idx="1521">3.2048791290906862</cx:pt>
          <cx:pt idx="1522">3.2113199423246295</cx:pt>
          <cx:pt idx="1523">3.2073544135028889</cx:pt>
          <cx:pt idx="1524">3.2105113770168754</cx:pt>
          <cx:pt idx="1525">3.2301353072120764</cx:pt>
          <cx:pt idx="1526">3.1886744391146098</cx:pt>
          <cx:pt idx="1527">3.2134119311412217</cx:pt>
          <cx:pt idx="1528">3.1990696045786144</cx:pt>
          <cx:pt idx="1529">3.191130243673415</cx:pt>
          <cx:pt idx="1530">3.225415950198157</cx:pt>
          <cx:pt idx="1531">3.1771367725241775</cx:pt>
          <cx:pt idx="1532">3.1966440005148686</cx:pt>
          <cx:pt idx="1533">3.2040292919023106</cx:pt>
          <cx:pt idx="1534">3.198603942783985</cx:pt>
          <cx:pt idx="1535">3.1869805855695246</cx:pt>
          <cx:pt idx="1536">3.2178136251047711</cx:pt>
          <cx:pt idx="1537">3.1989150966757385</cx:pt>
          <cx:pt idx="1538">3.2236560939648586</cx:pt>
          <cx:pt idx="1539">3.1966440005148686</cx:pt>
          <cx:pt idx="1540">3.2055824577773708</cx:pt>
          <cx:pt idx="1541">3.210874640150128</cx:pt>
          <cx:pt idx="1542">3.2034018050738449</cx:pt>
          <cx:pt idx="1543">3.2064864763724601</cx:pt>
          <cx:pt idx="1544">3.1835139470348435</cx:pt>
          <cx:pt idx="1545">3.2115825833192173</cx:pt>
          <cx:pt idx="1546">3.1959533234506319</cx:pt>
          <cx:pt idx="1547">3.1756678227620418</cx:pt>
          <cx:pt idx="1548">3.2097652848085141</cx:pt>
          <cx:pt idx="1549">3.1974803273330865</cx:pt>
          <cx:pt idx="1550">3.2170356558881577</cx:pt>
          <cx:pt idx="1551">3.1772796120244875</cx:pt>
          <cx:pt idx="1552">3.1835139470348435</cx:pt>
          <cx:pt idx="1553">3.2058119898904711</cx:pt>
          <cx:pt idx="1554">3.2147943163938733</cx:pt>
          <cx:pt idx="1555">3.1886744391146098</cx:pt>
          <cx:pt idx="1556">3.1877200258480385</cx:pt>
          <cx:pt idx="1557">3.2156651706501478</cx:pt>
          <cx:pt idx="1558">3.2055824577773708</cx:pt>
          <cx:pt idx="1559">3.2058119898904711</cx:pt>
          <cx:pt idx="1560">3.2298162118775244</cx:pt>
          <cx:pt idx="1561">3.2007018173264661</cx:pt>
          <cx:pt idx="1562">3.2007018173264661</cx:pt>
          <cx:pt idx="1563">3.2088929632625245</cx:pt>
          <cx:pt idx="1564">3.2298162118775244</cx:pt>
          <cx:pt idx="1565">3.2034018050738449</cx:pt>
          <cx:pt idx="1566">3.2277596154949748</cx:pt>
          <cx:pt idx="1567">3.2231872803100456</cx:pt>
          <cx:pt idx="1568">3.1952423518153417</cx:pt>
          <cx:pt idx="1569">3.2457089014006071</cx:pt>
          <cx:pt idx="1570">3.2291587048670665</cx:pt>
          <cx:pt idx="1571">3.2163624805551847</cx:pt>
          <cx:pt idx="1572">3.1959533234506319</cx:pt>
          <cx:pt idx="1573">3.2075660548906519</cx:pt>
          <cx:pt idx="1574">3.220085913637472</cx:pt>
          <cx:pt idx="1575">3.206924794876862</cx:pt>
          <cx:pt idx="1576">3.1877200258480385</cx:pt>
          <cx:pt idx="1577">3.2097652848085141</cx:pt>
          <cx:pt idx="1578">3.1971492954178098</cx:pt>
          <cx:pt idx="1579">3.2217025232500496</cx:pt>
          <cx:pt idx="1580">3.1811358717121649</cx:pt>
          <cx:pt idx="1581">3.195061313298508</cx:pt>
          <cx:pt idx="1582">3.2149421535194778</cx:pt>
          <cx:pt idx="1583">3.2058119898904711</cx:pt>
          <cx:pt idx="1584">3.2067067424984659</cx:pt>
          <cx:pt idx="1585">3.2007018173264661</cx:pt>
          <cx:pt idx="1586">3.1854098539718798</cx:pt>
          <cx:pt idx="1587">3.2183152359559908</cx:pt>
          <cx:pt idx="1588">3.2097652848085141</cx:pt>
          <cx:pt idx="1589">3.2236560939648586</cx:pt>
          <cx:pt idx="1590">3.1900430874979686</cx:pt>
          <cx:pt idx="1591">3.2064864763724601</cx:pt>
          <cx:pt idx="1592">3.2176861348853665</cx:pt>
          <cx:pt idx="1593">3.2034018050738449</cx:pt>
          <cx:pt idx="1594">3.2069139442280123</cx:pt>
          <cx:pt idx="1595">3.2058005701819035</cx:pt>
          <cx:pt idx="1596">3.2051160736417117</cx:pt>
          <cx:pt idx="1597">3.2149421535194778</cx:pt>
          <cx:pt idx="1598">3.1792074088087583</cx:pt>
          <cx:pt idx="1599">3.2028868771251373</cx:pt>
          <cx:pt idx="1600">3.1937551274235232</cx:pt>
          <cx:pt idx="1601">3.2081887389324781</cx:pt>
          <cx:pt idx="1602">3.198603942783985</cx:pt>
          <cx:pt idx="1603">3.1981288998270259</cx:pt>
          <cx:pt idx="1604">3.2007018173264661</cx:pt>
          <cx:pt idx="1605">3.1792074088087583</cx:pt>
          <cx:pt idx="1606">3.1936398754763551</cx:pt>
          <cx:pt idx="1607">3.1745149161405442</cx:pt>
          <cx:pt idx="1608">3.1867294023138775</cx:pt>
          <cx:pt idx="1609">3.2099543181677017</cx:pt>
          <cx:pt idx="1610">3.1882016115743079</cx:pt>
          <cx:pt idx="1611">3.204275435172649</cx:pt>
          <cx:pt idx="1612">3.2149421535194778</cx:pt>
          <cx:pt idx="1613">3.1992227966848445</cx:pt>
          <cx:pt idx="1614">3.1792074088087583</cx:pt>
          <cx:pt idx="1615">3.2073544135028889</cx:pt>
          <cx:pt idx="1616">3.2145704724433237</cx:pt>
          <cx:pt idx="1617">3.1851700327201282</cx:pt>
          <cx:pt idx="1618">3.2149421535194778</cx:pt>
          <cx:pt idx="1619">3.1995262077620845</cx:pt>
          <cx:pt idx="1620">3.2298162118775244</cx:pt>
          <cx:pt idx="1621">3.1952423518153417</cx:pt>
          <cx:pt idx="1622">3.2332806595854708</cx:pt>
          <cx:pt idx="1623">3.1921705954056896</cx:pt>
          <cx:pt idx="1624">3.220085913637472</cx:pt>
          <cx:pt idx="1625">3.1814446516109895</cx:pt>
          <cx:pt idx="1626">3.2205310670586509</cx:pt>
          <cx:pt idx="1627">3.2202541013899735</cx:pt>
          <cx:pt idx="1628">3.2126007429915333</cx:pt>
          <cx:pt idx="1629">3.198603942783985</cx:pt>
          <cx:pt idx="1630">3.2058005701819035</cx:pt>
          <cx:pt idx="1631">3.175288584815128</cx:pt>
          <cx:pt idx="1632">3.2189241703684908</cx:pt>
          <cx:pt idx="1633">3.2172847845179211</cx:pt>
          <cx:pt idx="1634">3.1945100072861323</cx:pt>
          <cx:pt idx="1635">3.2262333913650241</cx:pt>
          <cx:pt idx="1636">3.2262333913650241</cx:pt>
          <cx:pt idx="1637">3.1992227966848445</cx:pt>
          <cx:pt idx="1638">3.2147943163938733</cx:pt>
          <cx:pt idx="1639">3.2105113770168754</cx:pt>
          <cx:pt idx="1640">3.2015458815262252</cx:pt>
          <cx:pt idx="1641">3.2102347056334279</cx:pt>
          <cx:pt idx="1642">3.1877200258480385</cx:pt>
          <cx:pt idx="1643">3.2058119898904711</cx:pt>
          <cx:pt idx="1644">3.1966440005148686</cx:pt>
          <cx:pt idx="1645">3.2134119311412217</cx:pt>
          <cx:pt idx="1646">3.2098600145647418</cx:pt>
          <cx:pt idx="1647">3.2034018050738449</cx:pt>
          <cx:pt idx="1648">3.1643425118656734</cx:pt>
          <cx:pt idx="1649">3.2015458815262252</cx:pt>
          <cx:pt idx="1650">3.2039051943109174</cx:pt>
          <cx:pt idx="1651">3.2149421535194778</cx:pt>
          <cx:pt idx="1652">3.2117558325184992</cx:pt>
          <cx:pt idx="1653">3.2183152359559908</cx:pt>
          <cx:pt idx="1654">3.1862197397028065</cx:pt>
          <cx:pt idx="1655">3.1959358008269647</cx:pt>
          <cx:pt idx="1656">3.2449381407818061</cx:pt>
          <cx:pt idx="1657">3.1913421975888392</cx:pt>
          <cx:pt idx="1658">3.2034018050738449</cx:pt>
          <cx:pt idx="1659">3.2159470882149326</cx:pt>
          <cx:pt idx="1660">3.2073437766240014</cx:pt>
          <cx:pt idx="1661">3.2058117615546333</cx:pt>
          <cx:pt idx="1662">3.1716341654760627</cx:pt>
          <cx:pt idx="1663">3.1964731778325373</cx:pt>
          <cx:pt idx="1664">3.1814446516109895</cx:pt>
          <cx:pt idx="1665">3.2001214491081242</cx:pt>
          <cx:pt idx="1666">3.2353168156270962</cx:pt>
          <cx:pt idx="1667">3.2004134511180804</cx:pt>
          <cx:pt idx="1668">3.2156651706501478</cx:pt>
          <cx:pt idx="1669">3.1982883104175963</cx:pt>
          <cx:pt idx="1670">3.2031458125328811</cx:pt>
          <cx:pt idx="1671">3.146607272215082</cx:pt>
          <cx:pt idx="1672">3.1992227966848445</cx:pt>
          <cx:pt idx="1673">3.1900430874979686</cx:pt>
          <cx:pt idx="1674">3.1792074088087583</cx:pt>
          <cx:pt idx="1675">3.1911833988669471</cx:pt>
          <cx:pt idx="1676">3.1921726376743478</cx:pt>
          <cx:pt idx="1677">3.2039051943109174</cx:pt>
          <cx:pt idx="1678">3.225415950198157</cx:pt>
          <cx:pt idx="1679">3.2138834270451162</cx:pt>
          <cx:pt idx="1680">3.1778439185575063</cx:pt>
          <cx:pt idx="1681">3.2009866269891898</cx:pt>
          <cx:pt idx="1682">3.2218566071999124</cx:pt>
          <cx:pt idx="1683">3.2323459709907767</cx:pt>
          <cx:pt idx="1684">3.2073544135028889</cx:pt>
          <cx:pt idx="1685">3.2020918014166435</cx:pt>
          <cx:pt idx="1686">3.2124345367551874</cx:pt>
          <cx:pt idx="1687">3.1840773730869274</cx:pt>
          <cx:pt idx="1688">3.1877200258480385</cx:pt>
          <cx:pt idx="1689">3.2007018173264661</cx:pt>
          <cx:pt idx="1690">3.2058005701819035</cx:pt>
          <cx:pt idx="1691">3.2043380130081998</cx:pt>
          <cx:pt idx="1692">3.1877200258480385</cx:pt>
          <cx:pt idx="1693">3.1959533234506319</cx:pt>
          <cx:pt idx="1694">3.2287167928688159</cx:pt>
          <cx:pt idx="1695">3.1898199824617288</cx:pt>
          <cx:pt idx="1696">3.2122096725768206</cx:pt>
          <cx:pt idx="1697">3.2201976481661294</cx:pt>
          <cx:pt idx="1698">3.2275761933796412</cx:pt>
          <cx:pt idx="1699">3.206924794876862</cx:pt>
          <cx:pt idx="1700">3.1791741128812681</cx:pt>
          <cx:pt idx="1701">3.210874640150128</cx:pt>
          <cx:pt idx="1702">3.1948789217460725</cx:pt>
          <cx:pt idx="1703">3.1877200258480385</cx:pt>
          <cx:pt idx="1704">3.192315184552589</cx:pt>
          <cx:pt idx="1705">3.2256795411393275</cx:pt>
          <cx:pt idx="1706">3.1909165004050308</cx:pt>
          <cx:pt idx="1707">3.1879619313441796</cx:pt>
          <cx:pt idx="1708">3.2018204730268645</cx:pt>
          <cx:pt idx="1709">3.2036549133517545</cx:pt>
          <cx:pt idx="1710">3.2366402859145844</cx:pt>
          <cx:pt idx="1711">3.1963873097009854</cx:pt>
          <cx:pt idx="1712">3.2195140533214217</cx:pt>
          <cx:pt idx="1713">3.20338907442836</cx:pt>
          <cx:pt idx="1714">3.2028868771251373</cx:pt>
          <cx:pt idx="1715">3.2043380130081998</cx:pt>
          <cx:pt idx="1716">3.2183152359559908</cx:pt>
          <cx:pt idx="1717">3.1921726376743478</cx:pt>
          <cx:pt idx="1718">3.1689221783192401</cx:pt>
          <cx:pt idx="1719">3.1877200258480385</cx:pt>
          <cx:pt idx="1720">3.2366402859145844</cx:pt>
          <cx:pt idx="1721">3.2089916869522268</cx:pt>
          <cx:pt idx="1722">3.2117558325184992</cx:pt>
          <cx:pt idx="1723">3.2073544135028889</cx:pt>
          <cx:pt idx="1724">3.2046396190834701</cx:pt>
          <cx:pt idx="1725">3.2002679096404627</cx:pt>
          <cx:pt idx="1726">3.2016835894909019</cx:pt>
          <cx:pt idx="1727">3.1959533234506319</cx:pt>
          <cx:pt idx="1728">3.2281205543247884</cx:pt>
          <cx:pt idx="1729">3.1921726376743478</cx:pt>
          <cx:pt idx="1730">3.1791741128812681</cx:pt>
          <cx:pt idx="1731">3.2176861348853665</cx:pt>
          <cx:pt idx="1732">3.2073544135028889</cx:pt>
          <cx:pt idx="1733">3.1961278549443821</cx:pt>
          <cx:pt idx="1734">3.2163624805551847</cx:pt>
          <cx:pt idx="1735">3.2026249385239152</cx:pt>
          <cx:pt idx="1736">3.1976441364255712</cx:pt>
          <cx:pt idx="1737">3.2018204730268645</cx:pt>
          <cx:pt idx="1738">3.2067067424984659</cx:pt>
          <cx:pt idx="1739">3.2056975241230208</cx:pt>
          <cx:pt idx="1740">3.2093820353458518</cx:pt>
          <cx:pt idx="1741">3.1984466538828209</cx:pt>
          <cx:pt idx="1742">3.2113199423246295</cx:pt>
          <cx:pt idx="1743">3.2327534150726107</cx:pt>
          <cx:pt idx="1744">3.2429814266311192</cx:pt>
          <cx:pt idx="1745">3.2140381603744448</cx:pt>
          <cx:pt idx="1746">3.1995262077620845</cx:pt>
          <cx:pt idx="1747">3.1772796120244875</cx:pt>
          <cx:pt idx="1748">3.2026249385239152</cx:pt>
          <cx:pt idx="1749">3.2015458815262252</cx:pt>
          <cx:pt idx="1750">3.2183152359559908</cx:pt>
          <cx:pt idx="1751">3.2015458815262252</cx:pt>
          <cx:pt idx="1752">3.1976441364255712</cx:pt>
          <cx:pt idx="1753">3.2054667852615961</cx:pt>
          <cx:pt idx="1754">3.1900430874979686</cx:pt>
          <cx:pt idx="1755">3.1937551274235232</cx:pt>
          <cx:pt idx="1756">3.2132522771477068</cx:pt>
          <cx:pt idx="1757">3.2056975241230208</cx:pt>
          <cx:pt idx="1758">3.2012679569075235</cx:pt>
          <cx:pt idx="1759">3.1961278549443821</cx:pt>
          <cx:pt idx="1760">3.2097652848085141</cx:pt>
          <cx:pt idx="1761">3.2074604943624934</cx:pt>
          <cx:pt idx="1762">3.2119276313611462</cx:pt>
          <cx:pt idx="1763">3.1792074088087583</cx:pt>
          <cx:pt idx="1764">3.2012679569075235</cx:pt>
          <cx:pt idx="1765">3.1923760286216978</cx:pt>
          <cx:pt idx="1766">3.2027562870632331</cx:pt>
          <cx:pt idx="1767">3.2034018050738449</cx:pt>
          <cx:pt idx="1768">3.2211792998554309</cx:pt>
          <cx:pt idx="1769">3.2099543181677017</cx:pt>
          <cx:pt idx="1770">3.2094785042673757</cx:pt>
          <cx:pt idx="1771">3.2222111315043058</cx:pt>
          <cx:pt idx="1772">3.2291587048670665</cx:pt>
          <cx:pt idx="1773">3.2004134511180804</cx:pt>
          <cx:pt idx="1774">3.2007018173264661</cx:pt>
          <cx:pt idx="1775">3.2099543181677017</cx:pt>
          <cx:pt idx="1776">3.2007018173264661</cx:pt>
          <cx:pt idx="1777">3.1941354604417267</cx:pt>
          <cx:pt idx="1778">3.1992227966848445</cx:pt>
          <cx:pt idx="1779">3.1792074088087583</cx:pt>
          <cx:pt idx="1780">3.2009866269891898</cx:pt>
          <cx:pt idx="1781">3.2105113770168754</cx:pt>
          <cx:pt idx="1782">3.2041527032969177</cx:pt>
          <cx:pt idx="1783">3.2103273380108006</cx:pt>
          <cx:pt idx="1784">3.1772796120244875</cx:pt>
          <cx:pt idx="1785">3.2007018173264661</cx:pt>
          <cx:pt idx="1786">3.2077756328733278</cx:pt>
          <cx:pt idx="1787">3.2201982079516775</cx:pt>
          <cx:pt idx="1788">3.211231646250345</cx:pt>
          <cx:pt idx="1789">3.2037804037503022</cx:pt>
          <cx:pt idx="1790">3.1925777800797484</cx:pt>
          <cx:pt idx="1791">3.1772796120244875</cx:pt>
          <cx:pt idx="1792">3.2039051943109174</cx:pt>
          <cx:pt idx="1793">3.2141917052489752</cx:pt>
          <cx:pt idx="1794">3.2117558325184992</cx:pt>
          <cx:pt idx="1795">3.2236560939648586</cx:pt>
          <cx:pt idx="1796">3.2052335989757772</cx:pt>
          <cx:pt idx="1797">3.2079831827430194</cx:pt>
          <cx:pt idx="1798">3.2034018050738449</cx:pt>
          <cx:pt idx="1799">3.172486276618391</cx:pt>
          <cx:pt idx="1800">3.2073544135028889</cx:pt>
          <cx:pt idx="1801">3.1698534985778037</cx:pt>
          <cx:pt idx="1802">3.1716341654760627</cx:pt>
          <cx:pt idx="1803">3.1959533234506319</cx:pt>
          <cx:pt idx="1804">3.2051160736417117</cx:pt>
          <cx:pt idx="1805">3.1929764569161181</cx:pt>
          <cx:pt idx="1806">3.195061313298508</cx:pt>
          <cx:pt idx="1807">3.1823507357482783</cx:pt>
          <cx:pt idx="1808">3.1840773730869274</cx:pt>
          <cx:pt idx="1809">3.2149347878298342</cx:pt>
          <cx:pt idx="1810">3.1921726376743478</cx:pt>
          <cx:pt idx="1811">3.2089916869522268</cx:pt>
          <cx:pt idx="1812">3.1921705954056896</cx:pt>
          <cx:pt idx="1813">3.2039051943109174</cx:pt>
          <cx:pt idx="1814">3.2270136502641509</cx:pt>
          <cx:pt idx="1815">3.2051160736417117</cx:pt>
          <cx:pt idx="1816">3.1614764738593162</cx:pt>
          <cx:pt idx="1817">3.1976441364255712</cx:pt>
          <cx:pt idx="1818">3.2056975241230208</cx:pt>
          <cx:pt idx="1819">3.1872293910691827</cx:pt>
          <cx:pt idx="1820">3.2091877629916041</cx:pt>
          <cx:pt idx="1821">3.2102347056334279</cx:pt>
          <cx:pt idx="1822">3.1872293910691827</cx:pt>
          <cx:pt idx="1823">3.1741202435912608</cx:pt>
          <cx:pt idx="1824">3.1900430874979686</cx:pt>
          <cx:pt idx="1825">3.2313522396951693</cx:pt>
          <cx:pt idx="1826">3.2034018050738449</cx:pt>
          <cx:pt idx="1827">3.2138834270451162</cx:pt>
          <cx:pt idx="1828">3.210874640150128</cx:pt>
          <cx:pt idx="1829">3.2058119898904711</cx:pt>
          <cx:pt idx="1830">3.2058119898904711</cx:pt>
          <cx:pt idx="1831">3.1698534985778037</cx:pt>
          <cx:pt idx="1832">3.2085940038662546</cx:pt>
          <cx:pt idx="1833">3.2089916869522268</cx:pt>
          <cx:pt idx="1834">3.1974803273330865</cx:pt>
          <cx:pt idx="1835">3.196982044485988</cx:pt>
          <cx:pt idx="1836">3.2236514664565163</cx:pt>
          <cx:pt idx="1837">3.210874640150128</cx:pt>
          <cx:pt idx="1838">3.2079831827430194</cx:pt>
          <cx:pt idx="1839">3.2463340838839119</cx:pt>
          <cx:pt idx="1840">3.2258295125893888</cx:pt>
          <cx:pt idx="1841">3.2105113770168754</cx:pt>
          <cx:pt idx="1842">3.2129291303969545</cx:pt>
          <cx:pt idx="1843">3.2138834270451162</cx:pt>
          <cx:pt idx="1844">3.206924794876862</cx:pt>
          <cx:pt idx="1845">3.2058119898904711</cx:pt>
          <cx:pt idx="1846">3.2089916869522268</cx:pt>
          <cx:pt idx="1847">3.2048791290906862</cx:pt>
          <cx:pt idx="1848">3.2027562870632331</cx:pt>
          <cx:pt idx="1849">3.2058005701819035</cx:pt>
          <cx:pt idx="1850">3.1817500116348243</cx:pt>
          <cx:pt idx="1851">3.2079831827430194</cx:pt>
          <cx:pt idx="1852">3.2195140533214217</cx:pt>
          <cx:pt idx="1853">3.2058119898904711</cx:pt>
          <cx:pt idx="1854">3.1948789217460725</cx:pt>
          <cx:pt idx="1855">3.1792074088087583</cx:pt>
          <cx:pt idx="1856">3.210874640150128</cx:pt>
          <cx:pt idx="1857">3.2031458125328811</cx:pt>
          <cx:pt idx="1858">3.2020918014166435</cx:pt>
          <cx:pt idx="1859">3.2028868771251373</cx:pt>
          <cx:pt idx="1860">3.1925777800797484</cx:pt>
          <cx:pt idx="1861">3.1840773730869274</cx:pt>
          <cx:pt idx="1862">3.1992227966848445</cx:pt>
          <cx:pt idx="1863">3.202492823686208</cx:pt>
          <cx:pt idx="1864">3.2183152359559908</cx:pt>
          <cx:pt idx="1865">3.206816042943863</cx:pt>
          <cx:pt idx="1866">3.2075660548906519</cx:pt>
          <cx:pt idx="1867">3.2084934083460745</cx:pt>
          <cx:pt idx="1868">3.1864758008429703</cx:pt>
          <cx:pt idx="1869">3.2081887389324781</cx:pt>
          <cx:pt idx="1870">3.1909165004050308</cx:pt>
          <cx:pt idx="1871">3.2046396190834701</cx:pt>
          <cx:pt idx="1872">3.2040787384277061</cx:pt>
          <cx:pt idx="1873">3.2070330031439487</cx:pt>
          <cx:pt idx="1874">3.2034018050738449</cx:pt>
          <cx:pt idx="1875">3.1941354604417267</cx:pt>
          <cx:pt idx="1876">3.2037804037503022</cx:pt>
          <cx:pt idx="1877">3.195061313298508</cx:pt>
          <cx:pt idx="1878">3.2060391416912846</cx:pt>
          <cx:pt idx="1879">3.1995262077620845</cx:pt>
          <cx:pt idx="1880">3.2007018173264661</cx:pt>
          <cx:pt idx="1881">3.1772796120244875</cx:pt>
          <cx:pt idx="1882">3.2007018173264661</cx:pt>
          <cx:pt idx="1883">3.2074604943624934</cx:pt>
          <cx:pt idx="1884">3.2007018173264661</cx:pt>
          <cx:pt idx="1885">3.1811358717121649</cx:pt>
          <cx:pt idx="1886">3.2091877629916041</cx:pt>
          <cx:pt idx="1887">3.206924794876862</cx:pt>
          <cx:pt idx="1888">3.2046396190834701</cx:pt>
          <cx:pt idx="1889">3.2030813569012708</cx:pt>
          <cx:pt idx="1890">3.2034018050738449</cx:pt>
          <cx:pt idx="1891">3.1889076558232219</cx:pt>
          <cx:pt idx="1892">3.2146453679974742</cx:pt>
          <cx:pt idx="1893">3.2067067424984659</cx:pt>
          <cx:pt idx="1894">3.2034018050738449</cx:pt>
          <cx:pt idx="1895">3.2055824577773708</cx:pt>
          <cx:pt idx="1896">3.1835139470348435</cx:pt>
          <cx:pt idx="1897">3.1923760286216978</cx:pt>
          <cx:pt idx="1898">3.1976441364255712</cx:pt>
          <cx:pt idx="1899">3.2119276313611462</cx:pt>
          <cx:pt idx="1900">3.2007018173264661</cx:pt>
          <cx:pt idx="1901">3.2026249385239152</cx:pt>
          <cx:pt idx="1902">3.1941354604417267</cx:pt>
          <cx:pt idx="1903">3.1956004399735165</cx:pt>
          <cx:pt idx="1904">3.1987290229251641</cx:pt>
          <cx:pt idx="1905">3.206924794876862</cx:pt>
          <cx:pt idx="1906">3.206924794876862</cx:pt>
          <cx:pt idx="1907">3.2058119898904711</cx:pt>
          <cx:pt idx="1908">3.2041403928452588</cx:pt>
          <cx:pt idx="1909">3.1778439185575063</cx:pt>
          <cx:pt idx="1910">3.2117558325184992</cx:pt>
          <cx:pt idx="1911">3.1904835377338694</cx:pt>
          <cx:pt idx="1912">3.2091877629916041</cx:pt>
          <cx:pt idx="1913">3.1614164510765592</cx:pt>
          <cx:pt idx="1914">3.2079831827430194</cx:pt>
          <cx:pt idx="1915">3.2058005701819035</cx:pt>
          <cx:pt idx="1916">3.210874640150128</cx:pt>
          <cx:pt idx="1917">3.2051160736417117</cx:pt>
          <cx:pt idx="1918">3.2105113770168754</cx:pt>
          <cx:pt idx="1919">3.2058119898904711</cx:pt>
          <cx:pt idx="1920">3.2058119898904711</cx:pt>
          <cx:pt idx="1921">3.1989150966757385</cx:pt>
          <cx:pt idx="1922">3.1889076558232219</cx:pt>
          <cx:pt idx="1923">3.1904835377338694</cx:pt>
          <cx:pt idx="1924">3.2163624805551847</cx:pt>
          <cx:pt idx="1925">3.1998257294828547</cx:pt>
          <cx:pt idx="1926">3.2091877629916041</cx:pt>
          <cx:pt idx="1927">3.2026249385239152</cx:pt>
          <cx:pt idx="1928">3.196982044485988</cx:pt>
          <cx:pt idx="1929">3.220085913637472</cx:pt>
          <cx:pt idx="1930">3.1992227966848445</cx:pt>
          <cx:pt idx="1931">3.2236560939648586</cx:pt>
          <cx:pt idx="1932">3.2046396190834701</cx:pt>
          <cx:pt idx="1933">3.1948789217460725</cx:pt>
          <cx:pt idx="1934">3.1941354604417267</cx:pt>
          <cx:pt idx="1935">3.196813617748075</cx:pt>
          <cx:pt idx="1936">3.2091877629916041</cx:pt>
          <cx:pt idx="1937">3.2122669628207996</cx:pt>
          <cx:pt idx="1938">3.2020918014166435</cx:pt>
          <cx:pt idx="1939">3.2046396190834701</cx:pt>
          <cx:pt idx="1940">3.210874640150128</cx:pt>
          <cx:pt idx="1941">3.2217025232500496</cx:pt>
          <cx:pt idx="1942">3.1900430874979686</cx:pt>
          <cx:pt idx="1943">3.2028868771251373</cx:pt>
          <cx:pt idx="1944">3.2313522396951693</cx:pt>
          <cx:pt idx="1945">3.2062639564639159</cx:pt>
          <cx:pt idx="1946">3.2050216005637062</cx:pt>
          <cx:pt idx="1947">3.2211792998554309</cx:pt>
          <cx:pt idx="1948">3.2015458815262252</cx:pt>
          <cx:pt idx="1949">3.2067067424984659</cx:pt>
          <cx:pt idx="1950">3.206924794876862</cx:pt>
          <cx:pt idx="1951">3.205925860597957</cx:pt>
          <cx:pt idx="1952">3.1992227966848445</cx:pt>
          <cx:pt idx="1953">3.1998257294828547</cx:pt>
          <cx:pt idx="1954">3.2288198258416365</cx:pt>
          <cx:pt idx="1955">3.2167019921840603</cx:pt>
          <cx:pt idx="1956">3.2034018050738449</cx:pt>
          <cx:pt idx="1957">3.2155940529616442</cx:pt>
          <cx:pt idx="1958">3.2134119311412217</cx:pt>
          <cx:pt idx="1959">3.1923760286216978</cx:pt>
          <cx:pt idx="1960">3.2053505009087964</cx:pt>
          <cx:pt idx="1961">3.2217025232500496</cx:pt>
          <cx:pt idx="1962">3.2170356558881577</cx:pt>
          <cx:pt idx="1963">3.2102347056334279</cx:pt>
          <cx:pt idx="1964">3.2128475306924154</cx:pt>
          <cx:pt idx="1965">3.2126007429915333</cx:pt>
          <cx:pt idx="1966">3.2117558325184992</cx:pt>
          <cx:pt idx="1967">3.206924794876862</cx:pt>
          <cx:pt idx="1968">3.2149421535194778</cx:pt>
          <cx:pt idx="1969">3.2079831827430194</cx:pt>
          <cx:pt idx="1970">3.2093820353458518</cx:pt>
          <cx:pt idx="1971">3.2040292919023106</cx:pt>
          <cx:pt idx="1972">3.2195140533214217</cx:pt>
          <cx:pt idx="1973">3.2081887389324781</cx:pt>
          <cx:pt idx="1974">3.2178136251047711</cx:pt>
          <cx:pt idx="1975">3.2163624805551847</cx:pt>
          <cx:pt idx="1976">3.191130243673415</cx:pt>
          <cx:pt idx="1977">3.1956004399735165</cx:pt>
          <cx:pt idx="1978">3.1976441364255712</cx:pt>
          <cx:pt idx="1979">3.1509741766134072</cx:pt>
          <cx:pt idx="1980">3.2079831827430194</cx:pt>
          <cx:pt idx="1981">3.2163624805551847</cx:pt>
          <cx:pt idx="1982">3.2307552653244094</cx:pt>
          <cx:pt idx="1983">3.2233762890100959</cx:pt>
          <cx:pt idx="1984">3.2032741729593543</cx:pt>
          <cx:pt idx="1985">3.2130104025902462</cx:pt>
          <cx:pt idx="1986">3.2041527032969177</cx:pt>
          <cx:pt idx="1987">3.2173636473769132</cx:pt>
          <cx:pt idx="1988">3.2234232297807219</cx:pt>
          <cx:pt idx="1989">3.2291251283850717</cx:pt>
          <cx:pt idx="1990">3.2055824577773708</cx:pt>
          <cx:pt idx="1991">3.2170356558881577</cx:pt>
          <cx:pt idx="1992">3.225415950198157</cx:pt>
          <cx:pt idx="1993">3.2228031606396343</cx:pt>
          <cx:pt idx="1994">3.2431126703992428</cx:pt>
          <cx:pt idx="1995">3.2240902869415091</cx:pt>
          <cx:pt idx="1996">3.2129291303969545</cx:pt>
          <cx:pt idx="1997">3.1921726376743478</cx:pt>
          <cx:pt idx="1998">3.1981288998270259</cx:pt>
          <cx:pt idx="1999">3.2058005701819035</cx:pt>
          <cx:pt idx="2000">3.2020918014166435</cx:pt>
          <cx:pt idx="2001">3.2020918014166435</cx:pt>
          <cx:pt idx="2002">3.1935627413821162</cx:pt>
          <cx:pt idx="2003">3.2006874841327067</cx:pt>
          <cx:pt idx="2004">3.2034018050738449</cx:pt>
          <cx:pt idx="2005">3.1886744391146098</cx:pt>
          <cx:pt idx="2006">3.2138056096114012</cx:pt>
          <cx:pt idx="2007">3.2236556312682945</cx:pt>
          <cx:pt idx="2008">3.2236556312682945</cx:pt>
          <cx:pt idx="2009">3.2141840559821855</cx:pt>
          <cx:pt idx="2010">3.2105113770168754</cx:pt>
          <cx:pt idx="2011">3.2048791290906862</cx:pt>
          <cx:pt idx="2012">3.1984466538828209</cx:pt>
          <cx:pt idx="2013">3.2089916869522268</cx:pt>
          <cx:pt idx="2014">3.2183152359559908</cx:pt>
          <cx:pt idx="2015">3.2026249385239152</cx:pt>
          <cx:pt idx="2016">3.2034018050738449</cx:pt>
          <cx:pt idx="2017">3.2048791290906862</cx:pt>
          <cx:pt idx="2018">3.2180032795831064</cx:pt>
          <cx:pt idx="2019">3.2089916869522268</cx:pt>
          <cx:pt idx="2020">3.2012679569075235</cx:pt>
          <cx:pt idx="2021">3.2222111315043058</cx:pt>
          <cx:pt idx="2022">3.2206407022795802</cx:pt>
          <cx:pt idx="2023">3.2217025232500496</cx:pt>
          <cx:pt idx="2024">3.1966440005148686</cx:pt>
          <cx:pt idx="2025">3.2052335989757772</cx:pt>
          <cx:pt idx="2026">3.2089916869522268</cx:pt>
          <cx:pt idx="2027">3.2066408969058791</cx:pt>
          <cx:pt idx="2028">3.2171675235654411</cx:pt>
          <cx:pt idx="2029">3.2069030881377349</cx:pt>
          <cx:pt idx="2030">3.2037553618791406</cx:pt>
          <cx:pt idx="2031">3.2275392678669039</cx:pt>
          <cx:pt idx="2032">3.2129291303969545</cx:pt>
          <cx:pt idx="2033">3.210874640150128</cx:pt>
          <cx:pt idx="2034">3.2034018050738449</cx:pt>
          <cx:pt idx="2035">3.2211792998554309</cx:pt>
          <cx:pt idx="2036">3.2058119898904711</cx:pt>
          <cx:pt idx="2037">3.1907009409104683</cx:pt>
          <cx:pt idx="2038">3.2368464027004493</cx:pt>
          <cx:pt idx="2039">3.2317572360067399</cx:pt>
          <cx:pt idx="2040">3.2306637744523141</cx:pt>
          <cx:pt idx="2041">3.2358953561020889</cx:pt>
          <cx:pt idx="2042">3.2352257956844928</cx:pt>
          <cx:pt idx="2043">3.2366402859145844</cx:pt>
          <cx:pt idx="2044">3.2294907536749276</cx:pt>
          <cx:pt idx="2045">3.2337905762606356</cx:pt>
          <cx:pt idx="2046">3.2189241703684908</cx:pt>
          <cx:pt idx="2047">3.214495293480677</cx:pt>
          <cx:pt idx="2048">3.2107844184897618</cx:pt>
          <cx:pt idx="2049">3.1823507357482783</cx:pt>
          <cx:pt idx="2050">3.2005580836852605</cx:pt>
          <cx:pt idx="2051">3.198603942783985</cx:pt>
          <cx:pt idx="2052">3.1886744391146098</cx:pt>
          <cx:pt idx="2053">3.2088929632625245</cx:pt>
          <cx:pt idx="2054">3.197968409334119</cx:pt>
          <cx:pt idx="2055">3.2358953561020889</cx:pt>
          <cx:pt idx="2056">3.2352257956844928</cx:pt>
          <cx:pt idx="2057">3.2291251283850717</cx:pt>
          <cx:pt idx="2058">3.2342841468894497</cx:pt>
          <cx:pt idx="2059">3.2324829645924553</cx:pt>
          <cx:pt idx="2060">3.2180032795831064</cx:pt>
          <cx:pt idx="2061">3.2301353072120764</cx:pt>
          <cx:pt idx="2062">3.2352257956844928</cx:pt>
          <cx:pt idx="2063">3.1981288998270259</cx:pt>
          <cx:pt idx="2064">3.2307552653244094</cx:pt>
          <cx:pt idx="2065">3.2217025232500496</cx:pt>
          <cx:pt idx="2066">3.2358953561020889</cx:pt>
          <cx:pt idx="2067">3.2397146546033588</cx:pt>
          <cx:pt idx="2068">3.2366402859145844</cx:pt>
          <cx:pt idx="2069">3.2301353072120764</cx:pt>
          <cx:pt idx="2070">3.2358953561020889</cx:pt>
          <cx:pt idx="2071">3.2301353072120764</cx:pt>
          <cx:pt idx="2072">3.1992227966848445</cx:pt>
          <cx:pt idx="2073">3.2366402859145844</cx:pt>
          <cx:pt idx="2074">3.2046396190834701</cx:pt>
          <cx:pt idx="2075">3.2358953561020889</cx:pt>
          <cx:pt idx="2076">3.2163624805551847</cx:pt>
          <cx:pt idx="2077">3.2149421535194778</cx:pt>
          <cx:pt idx="2078">3.2195140533214217</cx:pt>
          <cx:pt idx="2079">3.1941354604417267</cx:pt>
          <cx:pt idx="2080">3.2093820353458518</cx:pt>
          <cx:pt idx="2081">3.1990696045786144</cx:pt>
          <cx:pt idx="2082">3.2020918014166435</cx:pt>
          <cx:pt idx="2083">3.1941354604417267</cx:pt>
          <cx:pt idx="2084">3.1987601894713866</cx:pt>
          <cx:pt idx="2085">3.2185611652270389</cx:pt>
          <cx:pt idx="2086">3.2020783114392901</cx:pt>
          <cx:pt idx="2087">3.2143440777076244</cx:pt>
          <cx:pt idx="2088">3.2136490628321761</cx:pt>
          <cx:pt idx="2089">3.1950522260035306</cx:pt>
          <cx:pt idx="2090">3.1741202435912608</cx:pt>
          <cx:pt idx="2091">3.197968409334119</cx:pt>
          <cx:pt idx="2092">3.1904835377338694</cx:pt>
          <cx:pt idx="2093">3.1937551274235232</cx:pt>
          <cx:pt idx="2094">3.210874640150128</cx:pt>
          <cx:pt idx="2095">3.1992227966848445</cx:pt>
          <cx:pt idx="2096">3.1832277741727539</cx:pt>
          <cx:pt idx="2097">3.2236560939648586</cx:pt>
          <cx:pt idx="2098">3.1817500116348243</cx:pt>
          <cx:pt idx="2099">3.195061313298508</cx:pt>
          <cx:pt idx="2100">3.2130913495884772</cx:pt>
          <cx:pt idx="2101">3.1937551274235232</cx:pt>
          <cx:pt idx="2102">3.2113199423246295</cx:pt>
          <cx:pt idx="2103">3.1867294023138775</cx:pt>
          <cx:pt idx="2104">3.2199729366810788</cx:pt>
          <cx:pt idx="2105">3.1973153849741824</cx:pt>
          <cx:pt idx="2106">3.1851700327201282</cx:pt>
          <cx:pt idx="2107">3.2203653853125118</cx:pt>
          <cx:pt idx="2108">3.2074604943624934</cx:pt>
          <cx:pt idx="2109">3.2284738642916184</cx:pt>
          <cx:pt idx="2110">3.2149421535194778</cx:pt>
          <cx:pt idx="2111">3.2051160736417117</cx:pt>
          <cx:pt idx="2112">3.2141917052489752</cx:pt>
          <cx:pt idx="2113">3.195061313298508</cx:pt>
          <cx:pt idx="2114">3.2058119898904711</cx:pt>
          <cx:pt idx="2115">3.2020783114392901</cx:pt>
          <cx:pt idx="2116">3.2026249385239152</cx:pt>
          <cx:pt idx="2117">3.2375457942059764</cx:pt>
          <cx:pt idx="2118">3.2195140533214217</cx:pt>
          <cx:pt idx="2119">3.2073544135028889</cx:pt>
          <cx:pt idx="2120">3.2128475306924154</cx:pt>
          <cx:pt idx="2121">3.1963011344763772</cx:pt>
          <cx:pt idx="2122">3.1987601894713866</cx:pt>
          <cx:pt idx="2123">3.1785338893804584</cx:pt>
          <cx:pt idx="2124">3.2143440777076244</cx:pt>
          <cx:pt idx="2125">3.225415950198157</cx:pt>
          <cx:pt idx="2126">3.1900430874979686</cx:pt>
          <cx:pt idx="2127">3.1959533234506319</cx:pt>
          <cx:pt idx="2128">3.2079831827430194</cx:pt>
          <cx:pt idx="2129">3.1840773730869274</cx:pt>
          <cx:pt idx="2130">3.2096701254834916</cx:pt>
          <cx:pt idx="2131">3.2007018173264661</cx:pt>
          <cx:pt idx="2132">3.2149347878298342</cx:pt>
          <cx:pt idx="2133">3.2163624805551847</cx:pt>
          <cx:pt idx="2134">3.2122669628207996</cx:pt>
          <cx:pt idx="2135">3.2134119311412217</cx:pt>
          <cx:pt idx="2136">3.2176861348853665</cx:pt>
          <cx:pt idx="2137">3.1952423518153417</cx:pt>
          <cx:pt idx="2138">3.2195140533214217</cx:pt>
          <cx:pt idx="2139">3.2077756328733278</cx:pt>
          <cx:pt idx="2140">3.2058119898904711</cx:pt>
          <cx:pt idx="2141">3.1862197397028065</cx:pt>
          <cx:pt idx="2142">3.2159470882149326</cx:pt>
          <cx:pt idx="2143">3.2176861348853665</cx:pt>
          <cx:pt idx="2144">3.2122669628207996</cx:pt>
          <cx:pt idx="2145">3.197968409334119</cx:pt>
          <cx:pt idx="2146">3.2358953561020889</cx:pt>
          <cx:pt idx="2147">3.1941354604417267</cx:pt>
          <cx:pt idx="2148">3.2183090467057252</cx:pt>
          <cx:pt idx="2149">3.1941354604417267</cx:pt>
          <cx:pt idx="2150">3.1907009409104683</cx:pt>
          <cx:pt idx="2151">3.2223111623752647</cx:pt>
          <cx:pt idx="2152">3.1998257294828547</cx:pt>
          <cx:pt idx="2153">3.2026249385239152</cx:pt>
          <cx:pt idx="2154">3.2141917052489752</cx:pt>
          <cx:pt idx="2155">3.2020918014166435</cx:pt>
          <cx:pt idx="2156">3.2134119311412217</cx:pt>
          <cx:pt idx="2157">3.1931734273294059</cx:pt>
          <cx:pt idx="2158">3.2058119898904711</cx:pt>
          <cx:pt idx="2159">3.1933688483474318</cx:pt>
          <cx:pt idx="2160">3.1826462271673743</cx:pt>
          <cx:pt idx="2161">3.2217025232500496</cx:pt>
          <cx:pt idx="2162">3.2058119898904711</cx:pt>
          <cx:pt idx="2163">3.2214427845938123</cx:pt>
          <cx:pt idx="2164">3.1927779152626772</cx:pt>
          <cx:pt idx="2165">3.1999740592136097</cx:pt>
          <cx:pt idx="2166">3.1976441364255712</cx:pt>
          <cx:pt idx="2167">3.210874640150128</cx:pt>
          <cx:pt idx="2168">3.2137274889055019</cx:pt>
          <cx:pt idx="2169">3.2147943163938733</cx:pt>
          <cx:pt idx="2170">3.2236560939648586</cx:pt>
          <cx:pt idx="2171">3.2126007429915333</cx:pt>
          <cx:pt idx="2172">3.2046396190834701</cx:pt>
          <cx:pt idx="2173">3.1959533234506319</cx:pt>
          <cx:pt idx="2174">3.2052335989757772</cx:pt>
          <cx:pt idx="2175">3.2134119311412217</cx:pt>
          <cx:pt idx="2176">3.2198535681186473</cx:pt>
          <cx:pt idx="2177">3.1959533234506319</cx:pt>
          <cx:pt idx="2178">3.2046396190834701</cx:pt>
          <cx:pt idx="2179">3.2236560939648586</cx:pt>
          <cx:pt idx="2180">3.1891387861109535</cx:pt>
          <cx:pt idx="2181">3.1872293910691827</cx:pt>
          <cx:pt idx="2182">3.2141917052489752</cx:pt>
          <cx:pt idx="2183">3.2126007429915333</cx:pt>
          <cx:pt idx="2184">3.2153791416195618</cx:pt>
          <cx:pt idx="2185">3.2051160736417117</cx:pt>
          <cx:pt idx="2186">3.2058005701819035</cx:pt>
          <cx:pt idx="2187">3.1835139470348435</cx:pt>
          <cx:pt idx="2188">3.2028868771251373</cx:pt>
          <cx:pt idx="2189">3.2206407022795802</cx:pt>
          <cx:pt idx="2190">3.2083923350421615</cx:pt>
          <cx:pt idx="2191">3.1937551274235232</cx:pt>
          <cx:pt idx="2192">3.1900208643206081</cx:pt>
          <cx:pt idx="2193">3.1990696045786144</cx:pt>
          <cx:pt idx="2194">3.229358738168203</cx:pt>
          <cx:pt idx="2195">3.1904616949388593</cx:pt>
          <cx:pt idx="2196">3.2041527032969177</cx:pt>
          <cx:pt idx="2197">3.2296868046370166</cx:pt>
          <cx:pt idx="2198">3.1881777426578166</cx:pt>
          <cx:pt idx="2199">3.2324829645924553</cx:pt>
          <cx:pt idx="2200">3.2103273380108006</cx:pt>
          <cx:pt idx="2201">3.2041527032969177</cx:pt>
          <cx:pt idx="2202">3.2046396190834701</cx:pt>
          <cx:pt idx="2203">3.2381195985522462</cx:pt>
          <cx:pt idx="2204">3.2296868046370166</cx:pt>
          <cx:pt idx="2205">3.2053505009087964</cx:pt>
          <cx:pt idx="2206">3.2026249385239152</cx:pt>
          <cx:pt idx="2207">3.2015458815262252</cx:pt>
          <cx:pt idx="2208">3.2118419118911143</cx:pt>
          <cx:pt idx="2209">3.2134119311412217</cx:pt>
          <cx:pt idx="2210">3.1923760286216978</cx:pt>
          <cx:pt idx="2211">3.2079831827430194</cx:pt>
          <cx:pt idx="2212">3.2551840682285476</cx:pt>
          <cx:pt idx="2213">3.1917608420359844</cx:pt>
          <cx:pt idx="2214">3.1913421975888392</cx:pt>
          <cx:pt idx="2215">3.1900430874979686</cx:pt>
          <cx:pt idx="2216">3.1976441364255712</cx:pt>
          <cx:pt idx="2217">3.1900430874979686</cx:pt>
          <cx:pt idx="2218">3.1846292646813024</cx:pt>
          <cx:pt idx="2219">3.1923760286216978</cx:pt>
          <cx:pt idx="2220">3.2231872803100456</cx:pt>
          <cx:pt idx="2221">3.1823507357482783</cx:pt>
          <cx:pt idx="2222">3.179373298818891</cx:pt>
          <cx:pt idx="2223">3.2023599346129528</cx:pt>
          <cx:pt idx="2224">3.2138056096114012</cx:pt>
          <cx:pt idx="2225">3.2117558325184992</cx:pt>
          <cx:pt idx="2226">3.2291587048670665</cx:pt>
          <cx:pt idx="2227">3.2012679569075235</cx:pt>
          <cx:pt idx="2228">3.1684456130446295</cx:pt>
          <cx:pt idx="2229">3.2039051943109174</cx:pt>
          <cx:pt idx="2230">3.2048791290906862</cx:pt>
          <cx:pt idx="2231">3.1998242414035039</cx:pt>
          <cx:pt idx="2232">3.2046396190834701</cx:pt>
          <cx:pt idx="2233">3.2195140533214217</cx:pt>
          <cx:pt idx="2234">3.2204207775697768</cx:pt>
          <cx:pt idx="2235">3.1886744391146098</cx:pt>
          <cx:pt idx="2236">3.1992227966848445</cx:pt>
          <cx:pt idx="2237">3.1966440005148686</cx:pt>
          <cx:pt idx="2238">3.2099543181677017</cx:pt>
          <cx:pt idx="2239">3.2058119898904711</cx:pt>
          <cx:pt idx="2240">3.2039051943109174</cx:pt>
          <cx:pt idx="2241">3.1913421975888392</cx:pt>
          <cx:pt idx="2242">3.2138834270451162</cx:pt>
          <cx:pt idx="2243">3.198603942783985</cx:pt>
          <cx:pt idx="2244">3.1886744391146098</cx:pt>
          <cx:pt idx="2245">3.1886744391146098</cx:pt>
          <cx:pt idx="2246">3.2071406725304303</cx:pt>
          <cx:pt idx="2247">3.206924794876862</cx:pt>
          <cx:pt idx="2248">3.1886744391146098</cx:pt>
          <cx:pt idx="2249">3.1835139470348435</cx:pt>
          <cx:pt idx="2250">3.1801883200121024</cx:pt>
          <cx:pt idx="2251">3.2065968886319784</cx:pt>
          <cx:pt idx="2252">3.198603942783985</cx:pt>
          <cx:pt idx="2253">3.1669698083655877</cx:pt>
          <cx:pt idx="2254">3.1959533234506319</cx:pt>
          <cx:pt idx="2255">3.2008446618695996</cx:pt>
          <cx:pt idx="2256">3.1835139470348435</cx:pt>
          <cx:pt idx="2257">3.1801883200121024</cx:pt>
          <cx:pt idx="2258">3.1851700327201282</cx:pt>
          <cx:pt idx="2259">3.1992227966848445</cx:pt>
          <cx:pt idx="2260">3.2120980011699114</cx:pt>
          <cx:pt idx="2261">3.2063755006836581</cx:pt>
          <cx:pt idx="2262">3.203717746463874</cx:pt>
          <cx:pt idx="2263">3.1937551274235232</cx:pt>
          <cx:pt idx="2264">3.1982883104175963</cx:pt>
          <cx:pt idx="2265">3.2015458815262252</cx:pt>
          <cx:pt idx="2266">3.2039051943109174</cx:pt>
          <cx:pt idx="2267">3.2099543181677017</cx:pt>
          <cx:pt idx="2268">3.1956004399735165</cx:pt>
          <cx:pt idx="2269">3.2134119311412217</cx:pt>
          <cx:pt idx="2270">3.1952423518153417</cx:pt>
          <cx:pt idx="2271">3.22520540800706</cx:pt>
          <cx:pt idx="2272">3.1976441364255712</cx:pt>
          <cx:pt idx="2273">3.2398812588807875</cx:pt>
          <cx:pt idx="2274">3.2408410594188042</cx:pt>
          <cx:pt idx="2275">3.2018886083528479</cx:pt>
          <cx:pt idx="2276">3.2156651706501478</cx:pt>
          <cx:pt idx="2277">3.2018068215240447</cx:pt>
          <cx:pt idx="2278">3.2236560939648586</cx:pt>
          <cx:pt idx="2279">3.2345250877321545</cx:pt>
          <cx:pt idx="2280">3.2214950289833082</cx:pt>
          <cx:pt idx="2281">3.1992227966848445</cx:pt>
          <cx:pt idx="2282">3.1921726376743478</cx:pt>
          <cx:pt idx="2283">3.2371502508477343</cx:pt>
          <cx:pt idx="2284">3.2079831827430194</cx:pt>
          <cx:pt idx="2285">3.2093820353458518</cx:pt>
          <cx:pt idx="2286">3.2073544135028889</cx:pt>
          <cx:pt idx="2287">3.2079831827430194</cx:pt>
          <cx:pt idx="2288">3.2189241703684908</cx:pt>
          <cx:pt idx="2289">3.1921726376743478</cx:pt>
          <cx:pt idx="2290">3.2048791290906862</cx:pt>
          <cx:pt idx="2291">3.1941354604417267</cx:pt>
          <cx:pt idx="2292">3.2015458815262252</cx:pt>
          <cx:pt idx="2293">3.2195140533214217</cx:pt>
          <cx:pt idx="2294">3.1941354604417267</cx:pt>
          <cx:pt idx="2295">3.1941354604417267</cx:pt>
          <cx:pt idx="2296">3.2301353072120764</cx:pt>
          <cx:pt idx="2297">3.2113199423246295</cx:pt>
          <cx:pt idx="2298">3.2037804037503022</cx:pt>
          <cx:pt idx="2299">3.2149421535194778</cx:pt>
          <cx:pt idx="2300">3.1741202435912608</cx:pt>
          <cx:pt idx="2301">3.1741202435912608</cx:pt>
          <cx:pt idx="2302">3.2046396190834701</cx:pt>
          <cx:pt idx="2303">3.1741202435912608</cx:pt>
          <cx:pt idx="2304">3.1943234473845723</cx:pt>
          <cx:pt idx="2305">3.2126007429915333</cx:pt>
          <cx:pt idx="2306">3.2020918014166435</cx:pt>
          <cx:pt idx="2307">3.1959533234506319</cx:pt>
          <cx:pt idx="2308">3.210865635629681</cx:pt>
          <cx:pt idx="2309">3.1837971283958906</cx:pt>
          <cx:pt idx="2310">3.2001214491081242</cx:pt>
          <cx:pt idx="2311">3.1948789217460725</cx:pt>
          <cx:pt idx="2312">3.1626539650790808</cx:pt>
          <cx:pt idx="2313">3.1952423518153417</cx:pt>
          <cx:pt idx="2314">3.196813617748075</cx:pt>
          <cx:pt idx="2315">3.2030813569012708</cx:pt>
          <cx:pt idx="2316">3.1900430874979686</cx:pt>
          <cx:pt idx="2317">3.2129291303969545</cx:pt>
          <cx:pt idx="2318">3.1864503061068485</cx:pt>
          <cx:pt idx="2319">3.2020918014166435</cx:pt>
          <cx:pt idx="2320">3.196813617748075</cx:pt>
          <cx:pt idx="2321">3.1900430874979686</cx:pt>
          <cx:pt idx="2322">3.2183152359559908</cx:pt>
          <cx:pt idx="2323">3.1959533234506319</cx:pt>
          <cx:pt idx="2324">3.2034018050738449</cx:pt>
          <cx:pt idx="2325">3.2089916869522268</cx:pt>
          <cx:pt idx="2326">3.188439102464462</cx:pt>
          <cx:pt idx="2327">3.1966440005148686</cx:pt>
          <cx:pt idx="2328">3.1903082689090918</cx:pt>
          <cx:pt idx="2329">3.1823210101896384</cx:pt>
          <cx:pt idx="2330">3.197968409334119</cx:pt>
          <cx:pt idx="2331">3.2069139442280123</cx:pt>
          <cx:pt idx="2332">3.1923760286216978</cx:pt>
          <cx:pt idx="2333">3.1792074088087583</cx:pt>
          <cx:pt idx="2334">3.2167019921840603</cx:pt>
          <cx:pt idx="2335">3.2163624805551847</cx:pt>
          <cx:pt idx="2336">3.1835139470348435</cx:pt>
          <cx:pt idx="2337">3.2046396190834701</cx:pt>
          <cx:pt idx="2338">3.1921726376743478</cx:pt>
          <cx:pt idx="2339">3.2277596154949748</cx:pt>
          <cx:pt idx="2340">3.2176861348853665</cx:pt>
          <cx:pt idx="2341">3.202492823686208</cx:pt>
          <cx:pt idx="2342">3.1716341654760627</cx:pt>
          <cx:pt idx="2343">3.1931734273294059</cx:pt>
          <cx:pt idx="2344">3.1778439185575063</cx:pt>
          <cx:pt idx="2345">3.2170356558881577</cx:pt>
          <cx:pt idx="2346">3.225415950198157</cx:pt>
          <cx:pt idx="2347">3.2236560939648586</cx:pt>
          <cx:pt idx="2348">3.2284738642916184</cx:pt>
          <cx:pt idx="2349">3.2222111315043058</cx:pt>
          <cx:pt idx="2350">3.2105113770168754</cx:pt>
          <cx:pt idx="2351">3.2007018173264661</cx:pt>
          <cx:pt idx="2352">3.2233762890100959</cx:pt>
          <cx:pt idx="2353">3.2343809803133605</cx:pt>
          <cx:pt idx="2354">3.206924794876862</cx:pt>
          <cx:pt idx="2355">3.2037804037503022</cx:pt>
          <cx:pt idx="2356">3.1952423518153417</cx:pt>
          <cx:pt idx="2357">3.2102347056334279</cx:pt>
          <cx:pt idx="2358">3.2071406725304303</cx:pt>
          <cx:pt idx="2359">3.2039051943109174</cx:pt>
          <cx:pt idx="2360">3.1956004399735165</cx:pt>
          <cx:pt idx="2361">3.225415950198157</cx:pt>
          <cx:pt idx="2362">3.2020918014166435</cx:pt>
          <cx:pt idx="2363">3.2097652848085141</cx:pt>
          <cx:pt idx="2364">3.1999740592136097</cx:pt>
          <cx:pt idx="2365">3.2089916869522268</cx:pt>
          <cx:pt idx="2366">3.2141917052489752</cx:pt>
          <cx:pt idx="2367">3.1877200258480385</cx:pt>
          <cx:pt idx="2368">3.1998257294828547</cx:pt>
          <cx:pt idx="2369">3.2099543181677017</cx:pt>
          <cx:pt idx="2370">3.2489757335527147</cx:pt>
          <cx:pt idx="2371">3.1976441364255712</cx:pt>
          <cx:pt idx="2372">3.2230681258787435</cx:pt>
          <cx:pt idx="2373">3.2090673916455357</cx:pt>
          <cx:pt idx="2374">3.1992227966848445</cx:pt>
          <cx:pt idx="2375">3.2027562870632331</cx:pt>
          <cx:pt idx="2376">3.2058119898904711</cx:pt>
          <cx:pt idx="2377">3.2134119311412217</cx:pt>
          <cx:pt idx="2378">3.2034018050738449</cx:pt>
          <cx:pt idx="2379">3.2058119898904711</cx:pt>
          <cx:pt idx="2380">3.2117558325184992</cx:pt>
          <cx:pt idx="2381">3.1925777800797484</cx:pt>
          <cx:pt idx="2382">3.2105113770168754</cx:pt>
          <cx:pt idx="2383">3.1862171665272179</cx:pt>
          <cx:pt idx="2384">3.1945100072861323</cx:pt>
          <cx:pt idx="2385">3.202492823686208</cx:pt>
          <cx:pt idx="2386">3.2058119898904711</cx:pt>
          <cx:pt idx="2387">3.2053505009087964</cx:pt>
          <cx:pt idx="2388">3.1992227966848445</cx:pt>
          <cx:pt idx="2389">3.2046396190834701</cx:pt>
          <cx:pt idx="2390">3.198603942783985</cx:pt>
          <cx:pt idx="2391">3.2031458125328811</cx:pt>
          <cx:pt idx="2392">3.204275435172649</cx:pt>
          <cx:pt idx="2393">3.1785338893804584</cx:pt>
          <cx:pt idx="2394">3.2222061154059434</cx:pt>
          <cx:pt idx="2395">3.1900430874979686</cx:pt>
          <cx:pt idx="2396">3.2206407022795802</cx:pt>
          <cx:pt idx="2397">3.2087937774176911</cx:pt>
          <cx:pt idx="2398">3.1941354604417267</cx:pt>
          <cx:pt idx="2399">3.1971492954178098</cx:pt>
          <cx:pt idx="2400">3.2087937774176911</cx:pt>
          <cx:pt idx="2401">3.2020783114392901</cx:pt>
          <cx:pt idx="2402">3.1900430874979686</cx:pt>
          <cx:pt idx="2403">3.206924794876862</cx:pt>
          <cx:pt idx="2404">3.1909165004050308</cx:pt>
          <cx:pt idx="2405">3.1925777800797484</cx:pt>
          <cx:pt idx="2406">3.2140381603744448</cx:pt>
          <cx:pt idx="2407">3.2079831827430194</cx:pt>
          <cx:pt idx="2408">3.1941354604417267</cx:pt>
          <cx:pt idx="2409">3.1921726376743478</cx:pt>
          <cx:pt idx="2410">3.1877200258480385</cx:pt>
          <cx:pt idx="2411">3.1976441364255712</cx:pt>
          <cx:pt idx="2412">3.196813617748075</cx:pt>
          <cx:pt idx="2413">3.1941354604417267</cx:pt>
          <cx:pt idx="2414">3.2087937774176911</cx:pt>
          <cx:pt idx="2415">3.1989154060889344</cx:pt>
          <cx:pt idx="2416">3.202492823686208</cx:pt>
          <cx:pt idx="2417">3.196813617748075</cx:pt>
          <cx:pt idx="2418">3.1835139470348435</cx:pt>
          <cx:pt idx="2419">3.201532065047898</cx:pt>
          <cx:pt idx="2420">3.2058119898904711</cx:pt>
          <cx:pt idx="2421">3.2046396190834701</cx:pt>
          <cx:pt idx="2422">3.2030167164166281</cx:pt>
          <cx:pt idx="2423">3.206924794876862</cx:pt>
          <cx:pt idx="2424">3.210874640150128</cx:pt>
          <cx:pt idx="2425">3.1929764569161181</cx:pt>
          <cx:pt idx="2426">3.1814446516109895</cx:pt>
          <cx:pt idx="2427">3.1945100072861323</cx:pt>
          <cx:pt idx="2428">3.1907009409104683</cx:pt>
          <cx:pt idx="2429">3.2034018050738449</cx:pt>
          <cx:pt idx="2430">3.2117558325184992</cx:pt>
          <cx:pt idx="2431">3.2262333913650241</cx:pt>
          <cx:pt idx="2432">3.1959533234506319</cx:pt>
          <cx:pt idx="2433">3.2107844184897618</cx:pt>
          <cx:pt idx="2434">3.2156644607478935</cx:pt>
          <cx:pt idx="2435">3.1966440005148686</cx:pt>
          <cx:pt idx="2436">3.2034018050738449</cx:pt>
          <cx:pt idx="2437">3.1733145858358109</cx:pt>
          <cx:pt idx="2438">3.2046396190834701</cx:pt>
          <cx:pt idx="2439">3.1917608420359844</cx:pt>
          <cx:pt idx="2440">3.1992227966848445</cx:pt>
          <cx:pt idx="2441">3.1966440005148686</cx:pt>
          <cx:pt idx="2442">3.2099543181677017</cx:pt>
          <cx:pt idx="2443">3.206924794876862</cx:pt>
          <cx:pt idx="2444">3.2001214491081242</cx:pt>
          <cx:pt idx="2445">3.210874640150128</cx:pt>
          <cx:pt idx="2446">3.1921726376743478</cx:pt>
          <cx:pt idx="2447">3.2105113770168754</cx:pt>
          <cx:pt idx="2448">3.2122669628207996</cx:pt>
          <cx:pt idx="2449">3.2046396190834701</cx:pt>
          <cx:pt idx="2450">3.2034018050738449</cx:pt>
          <cx:pt idx="2451">3.2122669628207996</cx:pt>
          <cx:pt idx="2452">3.2048791290906862</cx:pt>
          <cx:pt idx="2453">3.1921726376743478</cx:pt>
          <cx:pt idx="2454">3.1921522074996673</cx:pt>
          <cx:pt idx="2455">3.1921726376743478</cx:pt>
          <cx:pt idx="2456">3.1909165004050308</cx:pt>
          <cx:pt idx="2457">3.2291587048670665</cx:pt>
          <cx:pt idx="2458">3.2083923350421615</cx:pt>
          <cx:pt idx="2459">3.2288198258416365</cx:pt>
          <cx:pt idx="2460">3.2023865747513924</cx:pt>
          <cx:pt idx="2461">3.2052335989757772</cx:pt>
          <cx:pt idx="2462">3.2141917052489752</cx:pt>
          <cx:pt idx="2463">3.2046396190834701</cx:pt>
          <cx:pt idx="2464">3.1941354604417267</cx:pt>
          <cx:pt idx="2465">3.2007018173264661</cx:pt>
          <cx:pt idx="2466">3.1963011344763772</cx:pt>
          <cx:pt idx="2467">3.1999740592136097</cx:pt>
          <cx:pt idx="2468">3.1921726376743478</cx:pt>
          <cx:pt idx="2469">3.2036549133517545</cx:pt>
          <cx:pt idx="2470">3.208178507950894</cx:pt>
          <cx:pt idx="2471">3.204275435172649</cx:pt>
          <cx:pt idx="2472">3.2236556312682945</cx:pt>
          <cx:pt idx="2473">3.2031458125328811</cx:pt>
          <cx:pt idx="2474">3.2176861348853665</cx:pt>
          <cx:pt idx="2475">3.198603942783985</cx:pt>
          <cx:pt idx="2476">3.2034018050738449</cx:pt>
          <cx:pt idx="2477">3.2012679569075235</cx:pt>
          <cx:pt idx="2478">3.2034018050738449</cx:pt>
          <cx:pt idx="2479">3.2020918014166435</cx:pt>
          <cx:pt idx="2480">3.2046396190834701</cx:pt>
          <cx:pt idx="2481">3.1929764569161181</cx:pt>
          <cx:pt idx="2482">3.196813617748075</cx:pt>
          <cx:pt idx="2483">3.1992227966848445</cx:pt>
          <cx:pt idx="2484">3.1921726376743478</cx:pt>
          <cx:pt idx="2485">3.198603942783985</cx:pt>
          <cx:pt idx="2486">3.2145704724433237</cx:pt>
          <cx:pt idx="2487">3.2088929632625245</cx:pt>
          <cx:pt idx="2488">3.2094785042673757</cx:pt>
          <cx:pt idx="2489">3.2046396190834701</cx:pt>
          <cx:pt idx="2490">3.2192569019109296</cx:pt>
          <cx:pt idx="2491">3.2084934083460745</cx:pt>
          <cx:pt idx="2492">3.1862171665272179</cx:pt>
          <cx:pt idx="2493">3.2206407022795802</cx:pt>
          <cx:pt idx="2494">3.2055824577773708</cx:pt>
          <cx:pt idx="2495">3.1948789217460725</cx:pt>
          <cx:pt idx="2496">3.2014073403159991</cx:pt>
          <cx:pt idx="2497">3.2266279802130566</cx:pt>
          <cx:pt idx="2498">3.1771367725241775</cx:pt>
          <cx:pt idx="2499">3.2027562870632331</cx:pt>
          <cx:pt idx="2500">3.2101416603824156</cx:pt>
          <cx:pt idx="2501">3.2103273380108006</cx:pt>
          <cx:pt idx="2502">3.1823507357482783</cx:pt>
          <cx:pt idx="2503">3.1921726376743478</cx:pt>
          <cx:pt idx="2504">3.1931734273294059</cx:pt>
          <cx:pt idx="2505">3.2192214270566626</cx:pt>
          <cx:pt idx="2506">3.195061313298508</cx:pt>
          <cx:pt idx="2507">3.1921726376743478</cx:pt>
          <cx:pt idx="2508">3.2089916869522268</cx:pt>
          <cx:pt idx="2509">3.1966440005148686</cx:pt>
          <cx:pt idx="2510">3.1966440005148686</cx:pt>
          <cx:pt idx="2511">3.2141917052489752</cx:pt>
          <cx:pt idx="2512">3.1995472998520702</cx:pt>
          <cx:pt idx="2513">3.2055824577773708</cx:pt>
          <cx:pt idx="2514">3.1959533234506319</cx:pt>
          <cx:pt idx="2515">3.1959533234506319</cx:pt>
          <cx:pt idx="2516">3.2104195607416086</cx:pt>
          <cx:pt idx="2517">3.1941354604417267</cx:pt>
          <cx:pt idx="2518">3.2020918014166435</cx:pt>
          <cx:pt idx="2519">3.1929764569161181</cx:pt>
          <cx:pt idx="2520">3.1959533234506319</cx:pt>
          <cx:pt idx="2521">3.2189241703684908</cx:pt>
          <cx:pt idx="2522">3.1952423518153417</cx:pt>
          <cx:pt idx="2523">3.2058119898904711</cx:pt>
          <cx:pt idx="2524">3.2054667852615961</cx:pt>
          <cx:pt idx="2525">3.210865635629681</cx:pt>
          <cx:pt idx="2526">3.2077756328733278</cx:pt>
          <cx:pt idx="2527">3.2099543181677017</cx:pt>
          <cx:pt idx="2528">3.2040292919023106</cx:pt>
          <cx:pt idx="2529">3.2054667852615961</cx:pt>
          <cx:pt idx="2530">3.2171675235654411</cx:pt>
          <cx:pt idx="2531">3.1756678227620418</cx:pt>
          <cx:pt idx="2532">3.2058119898904711</cx:pt>
          <cx:pt idx="2533">3.2114078619812632</cx:pt>
          <cx:pt idx="2534">3.2126007429915333</cx:pt>
          <cx:pt idx="2535">3.2347622753939778</cx:pt>
          <cx:pt idx="2536">3.2174285799403548</cx:pt>
          <cx:pt idx="2537">3.2134119311412217</cx:pt>
          <cx:pt idx="2538">3.2073544135028889</cx:pt>
          <cx:pt idx="2539">3.2007018173264661</cx:pt>
          <cx:pt idx="2540">3.1998108444104774</cx:pt>
          <cx:pt idx="2541">3.2235633139549624</cx:pt>
          <cx:pt idx="2542">3.2009866269891898</cx:pt>
          <cx:pt idx="2543">3.1992227966848445</cx:pt>
          <cx:pt idx="2544">3.2043853183166395</cx:pt>
          <cx:pt idx="2545">3.2141917052489752</cx:pt>
          <cx:pt idx="2546">3.2114078619812632</cx:pt>
          <cx:pt idx="2547">3.2015458815262252</cx:pt>
          <cx:pt idx="2548">3.2074604943624934</cx:pt>
          <cx:pt idx="2549">3.2291587048670665</cx:pt>
          <cx:pt idx="2550">3.2256795411393275</cx:pt>
          <cx:pt idx="2551">3.2073544135028889</cx:pt>
          <cx:pt idx="2552">3.2236560939648586</cx:pt>
          <cx:pt idx="2553">3.2046396190834701</cx:pt>
          <cx:pt idx="2554">3.2048672149259425</cx:pt>
          <cx:pt idx="2555">3.2007018173264661</cx:pt>
          <cx:pt idx="2556">3.2126007429915333</cx:pt>
          <cx:pt idx="2557">3.2146453679974742</cx:pt>
          <cx:pt idx="2558">3.1948789217460725</cx:pt>
          <cx:pt idx="2559">3.1959358008269647</cx:pt>
          <cx:pt idx="2560">3.2134119311412217</cx:pt>
          <cx:pt idx="2561">3.2020918014166435</cx:pt>
          <cx:pt idx="2562">3.1921726376743478</cx:pt>
          <cx:pt idx="2563">3.1823507357482783</cx:pt>
          <cx:pt idx="2564">3.1541110698313704</cx:pt>
          <cx:pt idx="2565">3.2046396190834701</cx:pt>
          <cx:pt idx="2566">3.1941354604417267</cx:pt>
          <cx:pt idx="2567">3.2040292919023106</cx:pt>
          <cx:pt idx="2568">3.1851700327201282</cx:pt>
          <cx:pt idx="2569">3.2122096725768206</cx:pt>
          <cx:pt idx="2570">3.1900430874979686</cx:pt>
          <cx:pt idx="2571">3.196982044485988</cx:pt>
          <cx:pt idx="2572">3.2079831827430194</cx:pt>
          <cx:pt idx="2573">3.195061313298508</cx:pt>
          <cx:pt idx="2574">3.1941354604417267</cx:pt>
          <cx:pt idx="2575">3.1966440005148686</cx:pt>
          <cx:pt idx="2576">3.220085913637472</cx:pt>
          <cx:pt idx="2577">3.2055824577773708</cx:pt>
          <cx:pt idx="2578">3.2007018173264661</cx:pt>
          <cx:pt idx="2579">3.2119276313611462</cx:pt>
          <cx:pt idx="2580">3.221599071282625</cx:pt>
          <cx:pt idx="2581">3.2266279802130566</cx:pt>
          <cx:pt idx="2582">3.2079831827430194</cx:pt>
          <cx:pt idx="2583">3.1952419910768577</cx:pt>
          <cx:pt idx="2584">3.2121826567274563</cx:pt>
          <cx:pt idx="2585">3.1829385534983001</cx:pt>
          <cx:pt idx="2586">3.1716341654760627</cx:pt>
          <cx:pt idx="2587">3.1864247867328706</cx:pt>
          <cx:pt idx="2588">3.1921726376743478</cx:pt>
          <cx:pt idx="2589">3.2134119311412217</cx:pt>
          <cx:pt idx="2590">3.1829385534983001</cx:pt>
          <cx:pt idx="2591">3.1956004399735165</cx:pt>
          <cx:pt idx="2592">3.2145704724433237</cx:pt>
          <cx:pt idx="2593">3.1811358717121649</cx:pt>
          <cx:pt idx="2594">3.1774925394548603</cx:pt>
          <cx:pt idx="2595">3.1945100072861323</cx:pt>
          <cx:pt idx="2596">3.2060391416912846</cx:pt>
          <cx:pt idx="2597">3.1922745395537167</cx:pt>
          <cx:pt idx="2598">3.2030167164166281</cx:pt>
          <cx:pt idx="2599">3.2040292919023106</cx:pt>
          <cx:pt idx="2600">3.2009866269891898</cx:pt>
          <cx:pt idx="2601">3.2160865376297467</cx:pt>
          <cx:pt idx="2602">3.2191623502725686</cx:pt>
          <cx:pt idx="2603">3.2081887389324781</cx:pt>
          <cx:pt idx="2604">3.2183152359559908</cx:pt>
          <cx:pt idx="2605">3.2149421535194778</cx:pt>
          <cx:pt idx="2606">3.2073544135028889</cx:pt>
          <cx:pt idx="2607">3.2134119311412217</cx:pt>
          <cx:pt idx="2608">3.2020918014166435</cx:pt>
          <cx:pt idx="2609">3.2099543181677017</cx:pt>
          <cx:pt idx="2610">3.1999740592136097</cx:pt>
          <cx:pt idx="2611">3.2149421535194778</cx:pt>
          <cx:pt idx="2612">3.2060391416912846</cx:pt>
          <cx:pt idx="2613">3.2115825833192173</cx:pt>
          <cx:pt idx="2614">3.197968409334119</cx:pt>
          <cx:pt idx="2615">3.220085913637472</cx:pt>
          <cx:pt idx="2616">3.2108737398740921</cx:pt>
          <cx:pt idx="2617">3.1917608420359844</cx:pt>
          <cx:pt idx="2618">3.1792074088087583</cx:pt>
          <cx:pt idx="2619">3.1921705954056896</cx:pt>
          <cx:pt idx="2620">3.2231872803100456</cx:pt>
          <cx:pt idx="2621">3.2110539133864862</cx:pt>
          <cx:pt idx="2622">3.2185611652270389</cx:pt>
          <cx:pt idx="2623">3.1562872952868437</cx:pt>
          <cx:pt idx="2624">3.2046396190834701</cx:pt>
          <cx:pt idx="2625">3.1900430874979686</cx:pt>
          <cx:pt idx="2626">3.2020918014166435</cx:pt>
          <cx:pt idx="2627">3.2093336347486838</cx:pt>
          <cx:pt idx="2628">3.2060391416912846</cx:pt>
          <cx:pt idx="2629">3.1733145858358109</cx:pt>
          <cx:pt idx="2630">3.2192214270566626</cx:pt>
          <cx:pt idx="2631">3.2183152359559908</cx:pt>
          <cx:pt idx="2632">3.1756678227620418</cx:pt>
          <cx:pt idx="2633">3.2077756328733278</cx:pt>
          <cx:pt idx="2634">3.210874640150128</cx:pt>
          <cx:pt idx="2635">3.2131719736844131</cx:pt>
          <cx:pt idx="2636">3.2058119898904711</cx:pt>
          <cx:pt idx="2637">3.1931734273294059</cx:pt>
          <cx:pt idx="2638">3.2126007429915333</cx:pt>
          <cx:pt idx="2639">3.202492823686208</cx:pt>
          <cx:pt idx="2640">3.1900430874979686</cx:pt>
          <cx:pt idx="2641">3.2020918014166435</cx:pt>
          <cx:pt idx="2642">3.2320403229364665</cx:pt>
          <cx:pt idx="2643">3.2058117615546333</cx:pt>
          <cx:pt idx="2644">3.2046396190834701</cx:pt>
          <cx:pt idx="2645">3.1929764569161181</cx:pt>
          <cx:pt idx="2646">3.2015458815262252</cx:pt>
          <cx:pt idx="2647">3.2236560939648586</cx:pt>
          <cx:pt idx="2648">3.2020918014166435</cx:pt>
          <cx:pt idx="2649">3.2134119311412217</cx:pt>
          <cx:pt idx="2650">3.2058119898904711</cx:pt>
          <cx:pt idx="2651">3.2058119898904711</cx:pt>
          <cx:pt idx="2652">3.1966440005148686</cx:pt>
          <cx:pt idx="2653">3.2126007429915333</cx:pt>
          <cx:pt idx="2654">3.222705831039105</cx:pt>
          <cx:pt idx="2655">3.2134119311412217</cx:pt>
          <cx:pt idx="2656">3.2014073403159991</cx:pt>
          <cx:pt idx="2657">3.2134119311412217</cx:pt>
          <cx:pt idx="2658">3.2020918014166435</cx:pt>
          <cx:pt idx="2659">3.1959533234506319</cx:pt>
          <cx:pt idx="2660">3.2046396190834701</cx:pt>
          <cx:pt idx="2661">3.1976441364255712</cx:pt>
          <cx:pt idx="2662">3.1976441364255712</cx:pt>
          <cx:pt idx="2663">3.1846292646813024</cx:pt>
          <cx:pt idx="2664">3.2037804037503022</cx:pt>
          <cx:pt idx="2665">3.2126007429915333</cx:pt>
          <cx:pt idx="2666">3.2026249385239152</cx:pt>
          <cx:pt idx="2667">3.2114078619812632</cx:pt>
          <cx:pt idx="2668">3.2007018173264661</cx:pt>
          <cx:pt idx="2669">3.1959533234506319</cx:pt>
          <cx:pt idx="2670">3.1941354604417267</cx:pt>
          <cx:pt idx="2671">3.2046275753576836</cx:pt>
          <cx:pt idx="2672">3.2023599346129528</cx:pt>
          <cx:pt idx="2673">3.2230681258787435</cx:pt>
          <cx:pt idx="2674">3.1966440005148686</cx:pt>
          <cx:pt idx="2675">3.2009866269891898</cx:pt>
          <cx:pt idx="2676">3.2007018173264661</cx:pt>
          <cx:pt idx="2677">3.2031458125328811</cx:pt>
          <cx:pt idx="2678">3.2134119311412217</cx:pt>
          <cx:pt idx="2679">3.220085913637472</cx:pt>
          <cx:pt idx="2680">3.2073544135028889</cx:pt>
          <cx:pt idx="2681">3.2106938027877323</cx:pt>
          <cx:pt idx="2682">3.1900430874979686</cx:pt>
          <cx:pt idx="2683">3.1767765199848226</cx:pt>
          <cx:pt idx="2684">3.202492823686208</cx:pt>
          <cx:pt idx="2685">3.2020918014166435</cx:pt>
          <cx:pt idx="2686">3.1964731778325373</cx:pt>
          <cx:pt idx="2687">3.1966440005148686</cx:pt>
          <cx:pt idx="2688">3.2054667852615961</cx:pt>
          <cx:pt idx="2689">3.1805077771904369</cx:pt>
          <cx:pt idx="2690">3.2134119311412217</cx:pt>
          <cx:pt idx="2691">3.2043974941145987</cx:pt>
          <cx:pt idx="2692">3.1716341654760627</cx:pt>
          <cx:pt idx="2693">3.2176861348853665</cx:pt>
          <cx:pt idx="2694">3.1952423518153417</cx:pt>
          <cx:pt idx="2695">3.2046396190834701</cx:pt>
          <cx:pt idx="2696">3.1851700327201282</cx:pt>
          <cx:pt idx="2697">3.2156651706501478</cx:pt>
          <cx:pt idx="2698">3.2087937774176911</cx:pt>
          <cx:pt idx="2699">3.211231646250345</cx:pt>
          <cx:pt idx="2700">3.1966440005148686</cx:pt>
          <cx:pt idx="2701">3.2105113770168754</cx:pt>
          <cx:pt idx="2702">3.1851700327201282</cx:pt>
          <cx:pt idx="2703">3.1737201773767647</cx:pt>
          <cx:pt idx="2704">3.2051160736417117</cx:pt>
          <cx:pt idx="2705">3.2034018050738449</cx:pt>
          <cx:pt idx="2706">3.2041527032969177</cx:pt>
          <cx:pt idx="2707">3.1840773730869274</cx:pt>
          <cx:pt idx="2708">3.2291587048670665</cx:pt>
          <cx:pt idx="2709">3.2009866269891898</cx:pt>
          <cx:pt idx="2710">3.2234700471475493</cx:pt>
          <cx:pt idx="2711">3.2008446618695996</cx:pt>
          <cx:pt idx="2712">3.2087937774176911</cx:pt>
          <cx:pt idx="2713">3.2014073403159991</cx:pt>
          <cx:pt idx="2714">3.1966440005148686</cx:pt>
          <cx:pt idx="2715">3.2012679569075235</cx:pt>
          <cx:pt idx="2716">3.2310565307131114</cx:pt>
          <cx:pt idx="2717">3.2015458815262252</cx:pt>
          <cx:pt idx="2718">3.2020918014166435</cx:pt>
          <cx:pt idx="2719">3.2079831827430194</cx:pt>
          <cx:pt idx="2720">3.2034018050738449</cx:pt>
          <cx:pt idx="2721">3.2104195607416086</cx:pt>
          <cx:pt idx="2722">3.2036549133517545</cx:pt>
          <cx:pt idx="2723">3.1977256202842148</cx:pt>
          <cx:pt idx="2724">3.2046396190834701</cx:pt>
          <cx:pt idx="2725">3.1900430874979686</cx:pt>
          <cx:pt idx="2726">3.2291587048670665</cx:pt>
          <cx:pt idx="2727">3.1966440005148686</cx:pt>
          <cx:pt idx="2728">3.2069139442280123</cx:pt>
          <cx:pt idx="2729">3.210874640150128</cx:pt>
          <cx:pt idx="2730">3.1929764569161181</cx:pt>
          <cx:pt idx="2731">3.2170356558881577</cx:pt>
          <cx:pt idx="2732">3.1851700327201282</cx:pt>
          <cx:pt idx="2733">3.2058119898904711</cx:pt>
          <cx:pt idx="2734">3.2048791290906862</cx:pt>
          <cx:pt idx="2735">3.202492823686208</cx:pt>
          <cx:pt idx="2736">3.2009866269891898</cx:pt>
          <cx:pt idx="2737">3.204275435172649</cx:pt>
          <cx:pt idx="2738">3.1851700327201282</cx:pt>
          <cx:pt idx="2739">3.1829385534983001</cx:pt>
          <cx:pt idx="2740">3.2046396190834701</cx:pt>
          <cx:pt idx="2741">3.2141840559821855</cx:pt>
          <cx:pt idx="2742">3.232833647365394</cx:pt>
          <cx:pt idx="2743">3.2095745331347509</cx:pt>
          <cx:pt idx="2744">3.2007018173264661</cx:pt>
          <cx:pt idx="2745">3.2007018173264661</cx:pt>
          <cx:pt idx="2746">3.1893678627434641</cx:pt>
          <cx:pt idx="2747">3.1963011344763772</cx:pt>
          <cx:pt idx="2748">3.1921726376743478</cx:pt>
          <cx:pt idx="2749">3.2085940038662546</cx:pt>
          <cx:pt idx="2750">3.2046396190834701</cx:pt>
          <cx:pt idx="2751">3.2141917052489752</cx:pt>
          <cx:pt idx="2752">3.2236514664565163</cx:pt>
          <cx:pt idx="2753">3.206924794876862</cx:pt>
          <cx:pt idx="2754">3.1900430874979686</cx:pt>
          <cx:pt idx="2755">3.2034018050738449</cx:pt>
          <cx:pt idx="2756">3.2030167164166281</cx:pt>
          <cx:pt idx="2757">3.1886744391146098</cx:pt>
          <cx:pt idx="2758">3.1691576975043163</cx:pt>
          <cx:pt idx="2759">3.2036549133517545</cx:pt>
          <cx:pt idx="2760">3.2046396190834701</cx:pt>
          <cx:pt idx="2761">3.2134119311412217</cx:pt>
          <cx:pt idx="2762">3.2134119311412217</cx:pt>
          <cx:pt idx="2763">3.2089916869522268</cx:pt>
          <cx:pt idx="2764">3.1869805855695246</cx:pt>
          <cx:pt idx="2765">3.2041527032969177</cx:pt>
          <cx:pt idx="2766">3.2031458125328811</cx:pt>
          <cx:pt idx="2767">3.1984466538828209</cx:pt>
          <cx:pt idx="2768">3.2489757335527147</cx:pt>
          <cx:pt idx="2769">3.2236514664565163</cx:pt>
          <cx:pt idx="2770">3.2091867871226252</cx:pt>
          <cx:pt idx="2771">3.2120980011699114</cx:pt>
          <cx:pt idx="2772">3.1963011344763772</cx:pt>
          <cx:pt idx="2773">3.2117558325184992</cx:pt>
          <cx:pt idx="2774">3.2041514725576414</cx:pt>
          <cx:pt idx="2775">3.2138834270451162</cx:pt>
          <cx:pt idx="2776">3.2074604943624934</cx:pt>
          <cx:pt idx="2777">3.1976441364255712</cx:pt>
          <cx:pt idx="2778">3.196982044485988</cx:pt>
          <cx:pt idx="2779">3.1976441364255712</cx:pt>
          <cx:pt idx="2780">3.2046396190834701</cx:pt>
          <cx:pt idx="2781">3.1851700327201282</cx:pt>
          <cx:pt idx="2782">3.1931734273294059</cx:pt>
          <cx:pt idx="2783">3.1946951591820962</cx:pt>
          <cx:pt idx="2784">3.1976441364255712</cx:pt>
          <cx:pt idx="2785">3.2020918014166435</cx:pt>
          <cx:pt idx="2786">3.2114078619812632</cx:pt>
          <cx:pt idx="2787">3.1992227966848445</cx:pt>
          <cx:pt idx="2788">3.2256795411393275</cx:pt>
          <cx:pt idx="2789">3.2028868771251373</cx:pt>
          <cx:pt idx="2790">3.1889076558232219</cx:pt>
          <cx:pt idx="2791">3.1771367725241775</cx:pt>
          <cx:pt idx="2792">3.1931734273294059</cx:pt>
          <cx:pt idx="2793">3.2020918014166435</cx:pt>
          <cx:pt idx="2794">3.2058119898904711</cx:pt>
          <cx:pt idx="2795">3.1966440005148686</cx:pt>
          <cx:pt idx="2796">3.198603942783985</cx:pt>
          <cx:pt idx="2797">3.2089916869522268</cx:pt>
          <cx:pt idx="2798">3.1921726376743478</cx:pt>
          <cx:pt idx="2799">3.1862197397028065</cx:pt>
          <cx:pt idx="2800">3.2036549133517545</cx:pt>
          <cx:pt idx="2801">3.1689221783192401</cx:pt>
          <cx:pt idx="2802">3.2134119311412217</cx:pt>
          <cx:pt idx="2803">3.2003407946233091</cx:pt>
          <cx:pt idx="2804">3.1941354604417267</cx:pt>
          <cx:pt idx="2805">3.2036549133517545</cx:pt>
          <cx:pt idx="2806">3.2047596978313884</cx:pt>
          <cx:pt idx="2807">3.2047596978313884</cx:pt>
          <cx:pt idx="2808">3.1995262077620845</cx:pt>
          <cx:pt idx="2809">3.2206407022795802</cx:pt>
          <cx:pt idx="2810">3.2058119898904711</cx:pt>
          <cx:pt idx="2811">3.1966440005148686</cx:pt>
          <cx:pt idx="2812">3.2058119898904711</cx:pt>
          <cx:pt idx="2813">3.2020918014166435</cx:pt>
          <cx:pt idx="2814">3.210874640150128</cx:pt>
          <cx:pt idx="2815">3.2126007429915333</cx:pt>
          <cx:pt idx="2816">3.2018204730268645</cx:pt>
          <cx:pt idx="2817">3.2126007429915333</cx:pt>
          <cx:pt idx="2818">3.2073544135028889</cx:pt>
          <cx:pt idx="2819">3.2027562870632331</cx:pt>
          <cx:pt idx="2820">3.1900430874979686</cx:pt>
          <cx:pt idx="2821">3.2009866269891898</cx:pt>
          <cx:pt idx="2822">3.1952423518153417</cx:pt>
          <cx:pt idx="2823">3.2038653370534385</cx:pt>
          <cx:pt idx="2824">3.2046396190834701</cx:pt>
          <cx:pt idx="2825">3.1900430874979686</cx:pt>
          <cx:pt idx="2826">3.1946951591820962</cx:pt>
          <cx:pt idx="2827">3.2073544135028889</cx:pt>
          <cx:pt idx="2828">3.2171675235654411</cx:pt>
          <cx:pt idx="2829">3.2099543181677017</cx:pt>
          <cx:pt idx="2830">3.2163624805551847</cx:pt>
          <cx:pt idx="2831">3.2056975241230208</cx:pt>
          <cx:pt idx="2832">3.2102347056334279</cx:pt>
          <cx:pt idx="2833">3.1973153849741824</cx:pt>
          <cx:pt idx="2834">3.2090673916455357</cx:pt>
          <cx:pt idx="2835">3.2058119898904711</cx:pt>
          <cx:pt idx="2836">3.206924794876862</cx:pt>
          <cx:pt idx="2837">3.2349958119867819</cx:pt>
          <cx:pt idx="2838">3.1756678227620418</cx:pt>
          <cx:pt idx="2839">3.2026249385239152</cx:pt>
          <cx:pt idx="2840">3.1823507357482783</cx:pt>
          <cx:pt idx="2841">3.2332806595854708</cx:pt>
          <cx:pt idx="2842">3.1909165004050308</cx:pt>
          <cx:pt idx="2843">3.1941354604417267</cx:pt>
          <cx:pt idx="2844">3.2049979190067637</cx:pt>
          <cx:pt idx="2845">3.2149421535194778</cx:pt>
          <cx:pt idx="2846">3.207671099581404</cx:pt>
          <cx:pt idx="2847">3.2234700471475493</cx:pt>
          <cx:pt idx="2848">3.2270136502641509</cx:pt>
          <cx:pt idx="2849">3.210874640150128</cx:pt>
          <cx:pt idx="2850">3.2004134511180804</cx:pt>
          <cx:pt idx="2851">3.1792074088087583</cx:pt>
          <cx:pt idx="2852">3.2007018173264661</cx:pt>
          <cx:pt idx="2853">3.2134039784139525</cx:pt>
          <cx:pt idx="2854">3.2087937774176911</cx:pt>
          <cx:pt idx="2855">3.2155226766740301</cx:pt>
          <cx:pt idx="2856">3.2069139442280123</cx:pt>
          <cx:pt idx="2857">3.2189241703684908</cx:pt>
          <cx:pt idx="2858">3.198603942783985</cx:pt>
          <cx:pt idx="2859">3.2203653853125118</cx:pt>
          <cx:pt idx="2860">3.2236560939648586</cx:pt>
          <cx:pt idx="2861">3.2130104025902462</cx:pt>
          <cx:pt idx="2862">3.2119276313611462</cx:pt>
          <cx:pt idx="2863">3.2162249976297126</cx:pt>
          <cx:pt idx="2864">3.2115825833192173</cx:pt>
          <cx:pt idx="2865">3.210874640150128</cx:pt>
          <cx:pt idx="2866">3.206924794876862</cx:pt>
          <cx:pt idx="2867">3.2332806595854708</cx:pt>
          <cx:pt idx="2868">3.2046396190834701</cx:pt>
          <cx:pt idx="2869">3.2203098268802899</cx:pt>
          <cx:pt idx="2870">3.2105113770168754</cx:pt>
          <cx:pt idx="2871">3.1923760286216978</cx:pt>
          <cx:pt idx="2872">3.2163624805551847</cx:pt>
          <cx:pt idx="2873">3.2031458125328811</cx:pt>
          <cx:pt idx="2874">3.204275435172649</cx:pt>
          <cx:pt idx="2875">3.2310565307131114</cx:pt>
          <cx:pt idx="2876">3.2036549133517545</cx:pt>
          <cx:pt idx="2877">3.1921726376743478</cx:pt>
          <cx:pt idx="2878">3.1851700327201282</cx:pt>
          <cx:pt idx="2879">3.2079831827430194</cx:pt>
          <cx:pt idx="2880">3.1921726376743478</cx:pt>
          <cx:pt idx="2881">3.1929764569161181</cx:pt>
          <cx:pt idx="2882">3.2206407022795802</cx:pt>
          <cx:pt idx="2883">3.1919675835423251</cx:pt>
          <cx:pt idx="2884">3.2234700471475493</cx:pt>
          <cx:pt idx="2885">3.2009866269891898</cx:pt>
          <cx:pt idx="2886">3.1656701145881456</cx:pt>
          <cx:pt idx="2887">3.2046396190834701</cx:pt>
          <cx:pt idx="2888">3.1966440005148686</cx:pt>
          <cx:pt idx="2889">3.1669698083655877</cx:pt>
          <cx:pt idx="2890">3.2134119311412217</cx:pt>
          <cx:pt idx="2891">3.2046396190834701</cx:pt>
          <cx:pt idx="2892">3.1886744391146098</cx:pt>
          <cx:pt idx="2893">3.1941354604417267</cx:pt>
          <cx:pt idx="2894">3.2130104025902462</cx:pt>
          <cx:pt idx="2895">3.1900430874979686</cx:pt>
          <cx:pt idx="2896">3.185961176412563</cx:pt>
          <cx:pt idx="2897">3.2012679569075235</cx:pt>
          <cx:pt idx="2898">3.1984466538828209</cx:pt>
          <cx:pt idx="2899">3.1869805855695246</cx:pt>
          <cx:pt idx="2900">3.2117558325184992</cx:pt>
          <cx:pt idx="2901">3.2037804037503022</cx:pt>
          <cx:pt idx="2902">3.195061313298508</cx:pt>
          <cx:pt idx="2903">3.2046396190834701</cx:pt>
          <cx:pt idx="2904">3.2138056096114012</cx:pt>
          <cx:pt idx="2905">3.2036549133517545</cx:pt>
          <cx:pt idx="2906">3.208178507950894</cx:pt>
          <cx:pt idx="2907">3.210874640150128</cx:pt>
          <cx:pt idx="2908">3.2052335989757772</cx:pt>
          <cx:pt idx="2909">3.1941354604417267</cx:pt>
          <cx:pt idx="2910">3.2030167164166281</cx:pt>
          <cx:pt idx="2911">3.2040292919023106</cx:pt>
          <cx:pt idx="2912">3.1966440005148686</cx:pt>
          <cx:pt idx="2913">3.2083923350421615</cx:pt>
          <cx:pt idx="2914">3.1929764569161181</cx:pt>
          <cx:pt idx="2915">3.2020783114392901</cx:pt>
          <cx:pt idx="2916">3.2073544135028889</cx:pt>
          <cx:pt idx="2917">3.202389503259075</cx:pt>
          <cx:pt idx="2918">3.2085940038662546</cx:pt>
          <cx:pt idx="2919">3.2034018050738449</cx:pt>
          <cx:pt idx="2920">3.2101416603824156</cx:pt>
          <cx:pt idx="2921">3.1900430874979686</cx:pt>
          <cx:pt idx="2922">3.1823507357482783</cx:pt>
          <cx:pt idx="2923">3.1835139470348435</cx:pt>
          <cx:pt idx="2924">3.1948789217460725</cx:pt>
          <cx:pt idx="2925">3.2101416603824156</cx:pt>
          <cx:pt idx="2926">3.1956004399735165</cx:pt>
          <cx:pt idx="2927">3.206924794876862</cx:pt>
          <cx:pt idx="2928">3.2031458125328811</cx:pt>
          <cx:pt idx="2929">3.1900430874979686</cx:pt>
          <cx:pt idx="2930">3.2110539133864862</cx:pt>
          <cx:pt idx="2931">3.2236560939648586</cx:pt>
          <cx:pt idx="2932">3.2322077740880042</cx:pt>
          <cx:pt idx="2933">3.2009866269891898</cx:pt>
          <cx:pt idx="2934">3.202492823686208</cx:pt>
          <cx:pt idx="2935">3.2046396190834701</cx:pt>
          <cx:pt idx="2936">3.1889076558232219</cx:pt>
          <cx:pt idx="2937">3.2073544135028889</cx:pt>
          <cx:pt idx="2938">3.206924794876862</cx:pt>
          <cx:pt idx="2939">3.2117558325184992</cx:pt>
          <cx:pt idx="2940">3.2258295125893888</cx:pt>
          <cx:pt idx="2941">3.2332806595854708</cx:pt>
          <cx:pt idx="2942">3.2062639564639159</cx:pt>
          <cx:pt idx="2943">3.1851700327201282</cx:pt>
          <cx:pt idx="2944">3.2087937774176911</cx:pt>
          <cx:pt idx="2945">3.1900430874979686</cx:pt>
          <cx:pt idx="2946">3.1948789217460725</cx:pt>
          <cx:pt idx="2947">3.2041403928452588</cx:pt>
          <cx:pt idx="2948">3.2046396190834701</cx:pt>
          <cx:pt idx="2949">3.2061518385450634</cx:pt>
          <cx:pt idx="2950">3.2000478709818223</cx:pt>
          <cx:pt idx="2951">3.2007018173264661</cx:pt>
          <cx:pt idx="2952">3.2156651706501478</cx:pt>
          <cx:pt idx="2953">3.2156651706501478</cx:pt>
          <cx:pt idx="2954">3.1626539650790808</cx:pt>
          <cx:pt idx="2955">3.2291587048670665</cx:pt>
          <cx:pt idx="2956">3.1921726376743478</cx:pt>
          <cx:pt idx="2957">3.2046396190834701</cx:pt>
          <cx:pt idx="2958">3.2058108481874794</cx:pt>
          <cx:pt idx="2959">3.2236560939648586</cx:pt>
          <cx:pt idx="2960">3.1862171665272179</cx:pt>
          <cx:pt idx="2961">3.2058119898904711</cx:pt>
          <cx:pt idx="2962">3.2332806595854708</cx:pt>
          <cx:pt idx="2963">3.1954220549363952</cx:pt>
          <cx:pt idx="2964">3.2236514664565163</cx:pt>
          <cx:pt idx="2965">3.2058119898904711</cx:pt>
          <cx:pt idx="2966">3.1963011344763772</cx:pt>
          <cx:pt idx="2967">3.1933688483474318</cx:pt>
          <cx:pt idx="2968">3.2130913495884772</cx:pt>
          <cx:pt idx="2969">3.2048672149259425</cx:pt>
          <cx:pt idx="2970">3.1992227966848445</cx:pt>
          <cx:pt idx="2971">3.2249922861263718</cx:pt>
          <cx:pt idx="2972">3.2001214491081242</cx:pt>
          <cx:pt idx="2973">3.2110539133864862</cx:pt>
          <cx:pt idx="2974">3.2121826567274563</cx:pt>
          <cx:pt idx="2975">3.192315184552589</cx:pt>
          <cx:pt idx="2976">3.2233762890100959</cx:pt>
          <cx:pt idx="2977">3.220085913637472</cx:pt>
          <cx:pt idx="2978">3.1805077771904369</cx:pt>
          <cx:pt idx="2979">3.1992227966848445</cx:pt>
          <cx:pt idx="2980">3.2073544135028889</cx:pt>
          <cx:pt idx="2981">3.230261212622529</cx:pt>
          <cx:pt idx="2982">3.210865635629681</cx:pt>
          <cx:pt idx="2983">3.1921726376743478</cx:pt>
          <cx:pt idx="2984">3.2332806595854708</cx:pt>
          <cx:pt idx="2985">3.2120980011699114</cx:pt>
          <cx:pt idx="2986">3.1999740592136097</cx:pt>
          <cx:pt idx="2987">3.1941354604417267</cx:pt>
          <cx:pt idx="2988">3.2156651706501478</cx:pt>
          <cx:pt idx="2989">3.2126007429915333</cx:pt>
          <cx:pt idx="2990">3.1886744391146098</cx:pt>
          <cx:pt idx="2991">3.2073544135028889</cx:pt>
          <cx:pt idx="2992">3.2009866269891898</cx:pt>
          <cx:pt idx="2993">3.208178507950894</cx:pt>
          <cx:pt idx="2994">3.1959533234506319</cx:pt>
          <cx:pt idx="2995">3.1921726376743478</cx:pt>
          <cx:pt idx="2996">3.210874640150128</cx:pt>
          <cx:pt idx="2997">3.1886744391146098</cx:pt>
          <cx:pt idx="2998">3.2075660548906519</cx:pt>
          <cx:pt idx="2999">3.2055824577773708</cx:pt>
          <cx:pt idx="3000">3.2101416603824156</cx:pt>
          <cx:pt idx="3001">3.2256795411393275</cx:pt>
          <cx:pt idx="3002">3.1995472998520702</cx:pt>
          <cx:pt idx="3003">3.2217025232500496</cx:pt>
          <cx:pt idx="3004">3.2150888939446518</cx:pt>
          <cx:pt idx="3005">3.2206407022795802</cx:pt>
          <cx:pt idx="3006">3.2055967588120438</cx:pt>
          <cx:pt idx="3007">3.2060278399608602</cx:pt>
          <cx:pt idx="3008">3.1941354604417267</cx:pt>
          <cx:pt idx="3009">3.2046396190834701</cx:pt>
          <cx:pt idx="3010">3.2163624805551847</cx:pt>
          <cx:pt idx="3011">3.2049979190067637</cx:pt>
          <cx:pt idx="3012">3.2039051943109174</cx:pt>
          <cx:pt idx="3013">3.2082907799290559</cx:pt>
          <cx:pt idx="3014">3.2007018173264661</cx:pt>
          <cx:pt idx="3015">3.2030167164166281</cx:pt>
          <cx:pt idx="3016">3.2106938027877323</cx:pt>
          <cx:pt idx="3017">3.2211792998554309</cx:pt>
          <cx:pt idx="3018">3.2038927465510438</cx:pt>
          <cx:pt idx="3019">3.1963011344763772</cx:pt>
          <cx:pt idx="3020">3.2023865747513924</cx:pt>
          <cx:pt idx="3021">3.1976441364255712</cx:pt>
          <cx:pt idx="3022">3.1945100072861323</cx:pt>
          <cx:pt idx="3023">3.1904835377338694</cx:pt>
          <cx:pt idx="3024">3.2081887389324781</cx:pt>
          <cx:pt idx="3025">3.2277596154949748</cx:pt>
          <cx:pt idx="3026">3.196813617748075</cx:pt>
          <cx:pt idx="3027">3.196813617748075</cx:pt>
          <cx:pt idx="3028">3.2103273380108006</cx:pt>
          <cx:pt idx="3029">3.2046396190834701</cx:pt>
          <cx:pt idx="3030">3.2030813569012708</cx:pt>
          <cx:pt idx="3031">3.2036549133517545</cx:pt>
          <cx:pt idx="3032">3.2034018050738449</cx:pt>
          <cx:pt idx="3033">3.2046396190834701</cx:pt>
          <cx:pt idx="3034">3.1941354604417267</cx:pt>
          <cx:pt idx="3035">3.196813617748075</cx:pt>
          <cx:pt idx="3036">3.2149421535194778</cx:pt>
          <cx:pt idx="3037">3.1614164510765592</cx:pt>
          <cx:pt idx="3038">3.2249922861263718</cx:pt>
          <cx:pt idx="3039">3.2091877629916041</cx:pt>
          <cx:pt idx="3040">3.202492823686208</cx:pt>
          <cx:pt idx="3041">3.1992075224307746</cx:pt>
          <cx:pt idx="3042">3.2195140533214217</cx:pt>
          <cx:pt idx="3043">3.2236097645286623</cx:pt>
          <cx:pt idx="3044">3.1792074088087583</cx:pt>
          <cx:pt idx="3045">3.1921726376743478</cx:pt>
          <cx:pt idx="3046">3.1995262077620845</cx:pt>
          <cx:pt idx="3047">3.2055824577773708</cx:pt>
          <cx:pt idx="3048">3.197968409334119</cx:pt>
          <cx:pt idx="3049">3.1952423518153417</cx:pt>
          <cx:pt idx="3050">3.1966440005148686</cx:pt>
          <cx:pt idx="3051">3.1733145858358109</cx:pt>
          <cx:pt idx="3052">3.196813617748075</cx:pt>
          <cx:pt idx="3053">3.2046396190834701</cx:pt>
          <cx:pt idx="3054">3.2020918014166435</cx:pt>
          <cx:pt idx="3055">3.2055824577773708</cx:pt>
          <cx:pt idx="3056">3.2079831827430194</cx:pt>
          <cx:pt idx="3057">3.2012679569075235</cx:pt>
          <cx:pt idx="3058">3.1992227966848445</cx:pt>
          <cx:pt idx="3059">3.1893678627434641</cx:pt>
          <cx:pt idx="3060">3.2083923350421615</cx:pt>
          <cx:pt idx="3061">3.2062639564639159</cx:pt>
          <cx:pt idx="3062">3.2027562870632331</cx:pt>
          <cx:pt idx="3063">3.1840773730869274</cx:pt>
          <cx:pt idx="3064">3.2055824577773708</cx:pt>
          <cx:pt idx="3065">3.1900430874979686</cx:pt>
          <cx:pt idx="3066">3.1862171665272179</cx:pt>
          <cx:pt idx="3067">3.221599071282625</cx:pt>
          <cx:pt idx="3068">3.1689221783192401</cx:pt>
          <cx:pt idx="3069">3.2077756328733278</cx:pt>
          <cx:pt idx="3070">3.1989154060889344</cx:pt>
          <cx:pt idx="3071">3.2009866269891898</cx:pt>
          <cx:pt idx="3072">3.2191030872560278</cx:pt>
          <cx:pt idx="3073">3.1989154060889344</cx:pt>
          <cx:pt idx="3074">3.2007018173264661</cx:pt>
          <cx:pt idx="3075">3.2051160736417117</cx:pt>
          <cx:pt idx="3076">3.2034018050738449</cx:pt>
          <cx:pt idx="3077">3.1778439185575063</cx:pt>
          <cx:pt idx="3078">3.2135703292753561</cx:pt>
          <cx:pt idx="3079">3.1948789217460725</cx:pt>
          <cx:pt idx="3080">3.2156651706501478</cx:pt>
          <cx:pt idx="3081">3.2171675235654411</cx:pt>
          <cx:pt idx="3082">3.206924794876862</cx:pt>
          <cx:pt idx="3083">3.2039051943109174</cx:pt>
          <cx:pt idx="3084">3.208178507950894</cx:pt>
          <cx:pt idx="3085">3.1823507357482783</cx:pt>
          <cx:pt idx="3086">3.1948789217460725</cx:pt>
          <cx:pt idx="3087">3.2089916869522268</cx:pt>
          <cx:pt idx="3088">3.2173636473769132</cx:pt>
          <cx:pt idx="3089">3.2124345367551874</cx:pt>
          <cx:pt idx="3090">3.1945100072861323</cx:pt>
          <cx:pt idx="3091">3.2041527032969177</cx:pt>
          <cx:pt idx="3092">3.2046396190834701</cx:pt>
          <cx:pt idx="3093">3.2217025232500496</cx:pt>
          <cx:pt idx="3094">3.1933688483474318</cx:pt>
          <cx:pt idx="3095">3.2035287161484947</cx:pt>
          <cx:pt idx="3096">3.1976441364255712</cx:pt>
          <cx:pt idx="3097">3.1948789217460725</cx:pt>
          <cx:pt idx="3098">3.2140381603744448</cx:pt>
          <cx:pt idx="3099">3.222705831039105</cx:pt>
          <cx:pt idx="3100">3.2046396190834701</cx:pt>
          <cx:pt idx="3101">3.1964731778325373</cx:pt>
          <cx:pt idx="3102">3.2176861348853665</cx:pt>
          <cx:pt idx="3103">3.2023599346129528</cx:pt>
          <cx:pt idx="3104">3.1992227966848445</cx:pt>
          <cx:pt idx="3105">3.2113199423246295</cx:pt>
          <cx:pt idx="3106">3.2122669628207996</cx:pt>
          <cx:pt idx="3107">3.2236560939648586</cx:pt>
          <cx:pt idx="3108">3.1823477646451472</cx:pt>
          <cx:pt idx="3109">3.2156651706501478</cx:pt>
          <cx:pt idx="3110">3.2156651706501478</cx:pt>
          <cx:pt idx="3111">3.2119276313611462</cx:pt>
          <cx:pt idx="3112">3.2012679569075235</cx:pt>
          <cx:pt idx="3113">3.210602789992091</cx:pt>
          <cx:pt idx="3114">3.206924794876862</cx:pt>
          <cx:pt idx="3115">3.2110539133864862</cx:pt>
          <cx:pt idx="3116">3.2079831827430194</cx:pt>
          <cx:pt idx="3117">3.2058005701819035</cx:pt>
          <cx:pt idx="3118">3.2236514664565163</cx:pt>
          <cx:pt idx="3119">3.2291587048670665</cx:pt>
          <cx:pt idx="3120">3.2027562870632331</cx:pt>
          <cx:pt idx="3121">3.1684456130446295</cx:pt>
          <cx:pt idx="3122">3.1992227966848445</cx:pt>
          <cx:pt idx="3123">3.2140381603744448</cx:pt>
          <cx:pt idx="3124">3.2121826567274563</cx:pt>
          <cx:pt idx="3125">3.2231872803100456</cx:pt>
          <cx:pt idx="3126">3.2039051943109174</cx:pt>
          <cx:pt idx="3127">3.2176861348853665</cx:pt>
          <cx:pt idx="3128">3.1927779152626772</cx:pt>
          <cx:pt idx="3129">3.1948789217460725</cx:pt>
          <cx:pt idx="3130">3.2034018050738449</cx:pt>
          <cx:pt idx="3131">3.2117558325184992</cx:pt>
          <cx:pt idx="3132">3.2101416603824156</cx:pt>
          <cx:pt idx="3133">3.2219076796828627</cx:pt>
          <cx:pt idx="3134">3.2038927465510438</cx:pt>
          <cx:pt idx="3135">3.2088929632625245</cx:pt>
          <cx:pt idx="3136">3.2034018050738449</cx:pt>
          <cx:pt idx="3137">3.1877200258480385</cx:pt>
          <cx:pt idx="3138">3.2137274889055019</cx:pt>
          <cx:pt idx="3139">3.2079831827430194</cx:pt>
          <cx:pt idx="3140">3.1877200258480385</cx:pt>
          <cx:pt idx="3141">3.204518886616722</cx:pt>
          <cx:pt idx="3142">3.2117558325184992</cx:pt>
          <cx:pt idx="3143">3.2140381603744448</cx:pt>
          <cx:pt idx="3144">3.2310565307131114</cx:pt>
          <cx:pt idx="3145">3.2325917054721289</cx:pt>
          <cx:pt idx="3146">3.2073544135028889</cx:pt>
          <cx:pt idx="3147">3.2006874841327067</cx:pt>
          <cx:pt idx="3148">3.1976441364255712</cx:pt>
          <cx:pt idx="3149">3.1959533234506319</cx:pt>
          <cx:pt idx="3150">3.2027562870632331</cx:pt>
          <cx:pt idx="3151">3.2294907536749276</cx:pt>
          <cx:pt idx="3152">3.2012679569075235</cx:pt>
          <cx:pt idx="3153">3.2046396190834701</cx:pt>
          <cx:pt idx="3154">3.2149421535194778</cx:pt>
          <cx:pt idx="3155">3.2207496900614543</cx:pt>
          <cx:pt idx="3156">3.2090899522792582</cx:pt>
          <cx:pt idx="3157">3.2046396190834701</cx:pt>
          <cx:pt idx="3158">3.2073544135028889</cx:pt>
          <cx:pt idx="3159">3.2007018173264661</cx:pt>
          <cx:pt idx="3160">3.2001214491081242</cx:pt>
          <cx:pt idx="3161">3.2089916869522268</cx:pt>
          <cx:pt idx="3162">3.2079831827430194</cx:pt>
          <cx:pt idx="3163">3.2020918014166435</cx:pt>
          <cx:pt idx="3164">3.1576632995629286</cx:pt>
          <cx:pt idx="3165">3.2079831827430194</cx:pt>
          <cx:pt idx="3166">3.2102347056334279</cx:pt>
          <cx:pt idx="3167">3.2001214491081242</cx:pt>
          <cx:pt idx="3168">3.2026907080893645</cx:pt>
          <cx:pt idx="3169">3.2058119898904711</cx:pt>
          <cx:pt idx="3170">3.1919675835423251</cx:pt>
          <cx:pt idx="3171">3.1837971283958906</cx:pt>
          <cx:pt idx="3172">3.2134119311412217</cx:pt>
          <cx:pt idx="3173">3.198603942783985</cx:pt>
          <cx:pt idx="3174">3.2046396190834701</cx:pt>
          <cx:pt idx="3175">3.1900430874979686</cx:pt>
          <cx:pt idx="3176">3.1749043222323428</cx:pt>
          <cx:pt idx="3177">3.2007018173264661</cx:pt>
          <cx:pt idx="3178">3.1989154060889344</cx:pt>
          <cx:pt idx="3179">3.222899965419495</cx:pt>
          <cx:pt idx="3180">3.2149421535194778</cx:pt>
          <cx:pt idx="3181">3.2273907517467419</cx:pt>
          <cx:pt idx="3182">3.1941354604417267</cx:pt>
          <cx:pt idx="3183">3.1929764569161181</cx:pt>
          <cx:pt idx="3184">3.2189241703684908</cx:pt>
          <cx:pt idx="3185">3.1941354604417267</cx:pt>
          <cx:pt idx="3186">3.2252477210463946</cx:pt>
          <cx:pt idx="3187">3.2053505009087964</cx:pt>
          <cx:pt idx="3188">3.1778439185575063</cx:pt>
          <cx:pt idx="3189">3.1862197397028065</cx:pt>
          <cx:pt idx="3190">3.2058119898904711</cx:pt>
          <cx:pt idx="3191">3.2007018173264661</cx:pt>
          <cx:pt idx="3192">3.1811358717121649</cx:pt>
          <cx:pt idx="3193">3.1900430874979686</cx:pt>
          <cx:pt idx="3194">3.2222111315043058</cx:pt>
          <cx:pt idx="3195">3.1992227966848445</cx:pt>
          <cx:pt idx="3196">3.2156580704710751</cx:pt>
          <cx:pt idx="3197">3.1900430874979686</cx:pt>
          <cx:pt idx="3198">3.1900430874979686</cx:pt>
          <cx:pt idx="3199">3.2124345367551874</cx:pt>
          <cx:pt idx="3200">3.2095745331347509</cx:pt>
          <cx:pt idx="3201">3.2058119898904711</cx:pt>
          <cx:pt idx="3202">3.2030813569012708</cx:pt>
          <cx:pt idx="3203">3.1988999304384138</cx:pt>
          <cx:pt idx="3204">3.2156651706501478</cx:pt>
          <cx:pt idx="3205">3.2007018173264661</cx:pt>
          <cx:pt idx="3206">3.2120980011699114</cx:pt>
          <cx:pt idx="3207">3.2058119898904711</cx:pt>
          <cx:pt idx="3208">3.2126007429915333</cx:pt>
          <cx:pt idx="3209">3.2156651706501478</cx:pt>
          <cx:pt idx="3210">3.1900430874979686</cx:pt>
          <cx:pt idx="3211">3.1857000674312044</cx:pt>
          <cx:pt idx="3212">3.2099825266545259</cx:pt>
          <cx:pt idx="3213">3.2156651706501478</cx:pt>
          <cx:pt idx="3214">3.2089916869522268</cx:pt>
          <cx:pt idx="3215">3.1976441364255712</cx:pt>
          <cx:pt idx="3216">3.2170356558881577</cx:pt>
          <cx:pt idx="3217">3.2211792998554309</cx:pt>
          <cx:pt idx="3218">3.2058119898904711</cx:pt>
          <cx:pt idx="3219">3.2149421535194778</cx:pt>
          <cx:pt idx="3220">3.2073544135028889</cx:pt>
          <cx:pt idx="3221">3.1867294023138775</cx:pt>
          <cx:pt idx="3222">3.1966440005148686</cx:pt>
          <cx:pt idx="3223">3.2005580836852605</cx:pt>
          <cx:pt idx="3224">3.2055824577773708</cx:pt>
          <cx:pt idx="3225">3.2197449052513458</cx:pt>
          <cx:pt idx="3226">3.2153791416195618</cx:pt>
          <cx:pt idx="3227">3.2120412552953099</cx:pt>
          <cx:pt idx="3228">3.1846292646813024</cx:pt>
          <cx:pt idx="3229">3.1811358717121649</cx:pt>
          <cx:pt idx="3230">3.2058119898904711</cx:pt>
          <cx:pt idx="3231">3.2156644607478935</cx:pt>
          <cx:pt idx="3232">3.2095745331347509</cx:pt>
          <cx:pt idx="3233">3.1984466538828209</cx:pt>
          <cx:pt idx="3234">3.1818947851217385</cx:pt>
          <cx:pt idx="3235">3.2007018173264661</cx:pt>
          <cx:pt idx="3236">3.2083923350421615</cx:pt>
          <cx:pt idx="3237">3.1941354604417267</cx:pt>
          <cx:pt idx="3238">3.2375457942059764</cx:pt>
          <cx:pt idx="3239">3.1941354604417267</cx:pt>
          <cx:pt idx="3240">3.1854363681227502</cx:pt>
          <cx:pt idx="3241">3.1900430874979686</cx:pt>
          <cx:pt idx="3242">3.2197449052513458</cx:pt>
          <cx:pt idx="3243">3.2051160736417117</cx:pt>
          <cx:pt idx="3244">3.2099543181677017</cx:pt>
          <cx:pt idx="3245">3.1929764569161181</cx:pt>
          <cx:pt idx="3246">3.2058119898904711</cx:pt>
          <cx:pt idx="3247">3.2007018173264661</cx:pt>
          <cx:pt idx="3248">3.2094785042673757</cx:pt>
          <cx:pt idx="3249">3.202492823686208</cx:pt>
          <cx:pt idx="3250">3.2183152359559908</cx:pt>
          <cx:pt idx="3251">3.2270136502641509</cx:pt>
          <cx:pt idx="3252">3.2117558325184992</cx:pt>
          <cx:pt idx="3253">3.2020918014166435</cx:pt>
          <cx:pt idx="3254">3.2083923350421615</cx:pt>
          <cx:pt idx="3255">3.2046396190834701</cx:pt>
          <cx:pt idx="3256">3.2099543181677017</cx:pt>
          <cx:pt idx="3257">3.2046396190834701</cx:pt>
          <cx:pt idx="3258">3.2043974941145987</cx:pt>
          <cx:pt idx="3259">3.1935627413821162</cx:pt>
          <cx:pt idx="3260">3.1877200258480385</cx:pt>
          <cx:pt idx="3261">3.2043974941145987</cx:pt>
          <cx:pt idx="3262">3.2352257956844928</cx:pt>
          <cx:pt idx="3263">3.204518886616722</cx:pt>
          <cx:pt idx="3264">3.1792074088087583</cx:pt>
          <cx:pt idx="3265">3.2091877629916041</cx:pt>
          <cx:pt idx="3266">3.2089916869522268</cx:pt>
          <cx:pt idx="3267">3.1941354604417267</cx:pt>
          <cx:pt idx="3268">3.2097652848085141</cx:pt>
          <cx:pt idx="3269">3.1915523884578891</cx:pt>
          <cx:pt idx="3270">3.2034018050738449</cx:pt>
          <cx:pt idx="3271">3.1837971283958906</cx:pt>
          <cx:pt idx="3272">3.2085940038662546</cx:pt>
          <cx:pt idx="3273">3.1989154060889344</cx:pt>
          <cx:pt idx="3274">3.1857000674312044</cx:pt>
          <cx:pt idx="3275">3.2007018173264661</cx:pt>
          <cx:pt idx="3276">3.2046396190834701</cx:pt>
          <cx:pt idx="3277">3.2046396190834701</cx:pt>
          <cx:pt idx="3278">3.2030813569012708</cx:pt>
          <cx:pt idx="3279">3.202492823686208</cx:pt>
          <cx:pt idx="3280">3.2030167164166281</cx:pt>
          <cx:pt idx="3281">3.2027562870632331</cx:pt>
          <cx:pt idx="3282">3.1974803273330865</cx:pt>
          <cx:pt idx="3283">3.2126007429915333</cx:pt>
          <cx:pt idx="3284">3.1981288998270259</cx:pt>
          <cx:pt idx="3285">3.2051160736417117</cx:pt>
          <cx:pt idx="3286">3.2046396190834701</cx:pt>
          <cx:pt idx="3287">3.2186829431966104</cx:pt>
          <cx:pt idx="3288">3.214419829208552</cx:pt>
          <cx:pt idx="3289">3.2149421535194778</cx:pt>
          <cx:pt idx="3290">3.1913210819640723</cx:pt>
          <cx:pt idx="3291">3.2120980011699114</cx:pt>
          <cx:pt idx="3292">3.1999740592136097</cx:pt>
          <cx:pt idx="3293">3.2365361355284019</cx:pt>
          <cx:pt idx="3294">3.2163624805551847</cx:pt>
          <cx:pt idx="3295">3.1857000674312044</cx:pt>
          <cx:pt idx="3296">3.2012679569075235</cx:pt>
          <cx:pt idx="3297">3.2183152359559908</cx:pt>
          <cx:pt idx="3298">3.1886744391146098</cx:pt>
          <cx:pt idx="3299">3.2027562870632331</cx:pt>
          <cx:pt idx="3300">3.1829385534983001</cx:pt>
          <cx:pt idx="3301">3.196982044485988</cx:pt>
          <cx:pt idx="3302">3.2009866269891898</cx:pt>
          <cx:pt idx="3303">3.1973153849741824</cx:pt>
          <cx:pt idx="3304">3.1900430874979686</cx:pt>
          <cx:pt idx="3305">3.2007770637758757</cx:pt>
          <cx:pt idx="3306">3.2218566071999124</cx:pt>
          <cx:pt idx="3307">3.2110539133864862</cx:pt>
          <cx:pt idx="3308">3.2163624805551847</cx:pt>
          <cx:pt idx="3309">3.2233762890100959</cx:pt>
          <cx:pt idx="3310">3.2058119898904711</cx:pt>
          <cx:pt idx="3311">3.2226079715680229</cx:pt>
          <cx:pt idx="3312">3.1963011344763772</cx:pt>
          <cx:pt idx="3313">3.2467341466174791</cx:pt>
          <cx:pt idx="3314">3.2046396190834701</cx:pt>
          <cx:pt idx="3315">3.2214427845938123</cx:pt>
          <cx:pt idx="3316">3.2039039498468749</cx:pt>
          <cx:pt idx="3317">3.2007018173264661</cx:pt>
          <cx:pt idx="3318">3.2115825833192173</cx:pt>
          <cx:pt idx="3319">3.2192214270566626</cx:pt>
          <cx:pt idx="3320">3.2099543181677017</cx:pt>
          <cx:pt idx="3321">3.1851700327201282</cx:pt>
          <cx:pt idx="3322">3.2134119311412217</cx:pt>
          <cx:pt idx="3323">3.235534606236028</cx:pt>
          <cx:pt idx="3324">3.175288584815128</cx:pt>
          <cx:pt idx="3325">3.1946951591820962</cx:pt>
          <cx:pt idx="3326">3.2058108481874794</cx:pt>
          <cx:pt idx="3327">3.225415950198157</cx:pt>
          <cx:pt idx="3328">3.2058005701819035</cx:pt>
          <cx:pt idx="3329">3.1877200258480385</cx:pt>
          <cx:pt idx="3330">3.2352257956844928</cx:pt>
          <cx:pt idx="3331">3.1906289688668581</cx:pt>
          <cx:pt idx="3332">3.196982044485988</cx:pt>
          <cx:pt idx="3333">3.2031458125328811</cx:pt>
          <cx:pt idx="3334">3.2163624805551847</cx:pt>
          <cx:pt idx="3335">3.2189241703684908</cx:pt>
          <cx:pt idx="3336">3.2309367016123924</cx:pt>
          <cx:pt idx="3337">3.2134119311412217</cx:pt>
          <cx:pt idx="3338">3.2319276947245141</cx:pt>
          <cx:pt idx="3339">3.1904835377338694</cx:pt>
          <cx:pt idx="3340">3.2015458815262252</cx:pt>
          <cx:pt idx="3341">3.2134119311412217</cx:pt>
          <cx:pt idx="3342">3.218499981270893</cx:pt>
          <cx:pt idx="3343">3.196813617748075</cx:pt>
          <cx:pt idx="3344">3.2058119898904711</cx:pt>
          <cx:pt idx="3345">3.2183152359559908</cx:pt>
          <cx:pt idx="3346">3.2156651706501478</cx:pt>
          <cx:pt idx="3347">3.1921726376743478</cx:pt>
          <cx:pt idx="3348">3.2039051943109174</cx:pt>
          <cx:pt idx="3349">3.1921726376743478</cx:pt>
          <cx:pt idx="3350">3.2046396190834701</cx:pt>
          <cx:pt idx="3351">3.1862197397028065</cx:pt>
          <cx:pt idx="3352">3.2034018050738449</cx:pt>
          <cx:pt idx="3353">3.2099533772300113</cx:pt>
          <cx:pt idx="3354">3.2236560939648586</cx:pt>
          <cx:pt idx="3355">3.2126007429915333</cx:pt>
          <cx:pt idx="3356">3.2236514664565163</cx:pt>
          <cx:pt idx="3357">3.1971492954178098</cx:pt>
          <cx:pt idx="3358">3.1851700327201282</cx:pt>
          <cx:pt idx="3359">3.2141917052489752</cx:pt>
          <cx:pt idx="3360">3.2183152359559908</cx:pt>
          <cx:pt idx="3361">3.2036549133517545</cx:pt>
          <cx:pt idx="3362">3.206924794876862</cx:pt>
          <cx:pt idx="3363">3.2211792998554309</cx:pt>
          <cx:pt idx="3364">3.2211792998554309</cx:pt>
          <cx:pt idx="3365">3.1898199824617288</cx:pt>
          <cx:pt idx="3366">3.2099543181677017</cx:pt>
          <cx:pt idx="3367">3.1992227966848445</cx:pt>
          <cx:pt idx="3368">3.2129291303969545</cx:pt>
          <cx:pt idx="3369">3.2101416603824156</cx:pt>
          <cx:pt idx="3370">3.1992227966848445</cx:pt>
          <cx:pt idx="3371">3.2402086220535082</cx:pt>
          <cx:pt idx="3372">3.2117558325184992</cx:pt>
          <cx:pt idx="3373">3.1973153849741824</cx:pt>
          <cx:pt idx="3374">3.2141917052489752</cx:pt>
          <cx:pt idx="3375">3.2172984946768572</cx:pt>
          <cx:pt idx="3376">3.2176861348853665</cx:pt>
          <cx:pt idx="3377">3.2102347056334279</cx:pt>
          <cx:pt idx="3378">3.2298162118775244</cx:pt>
          <cx:pt idx="3379">3.1998257294828547</cx:pt>
          <cx:pt idx="3380">3.202492823686208</cx:pt>
          <cx:pt idx="3381">3.2020918014166435</cx:pt>
          <cx:pt idx="3382">3.2034018050738449</cx:pt>
          <cx:pt idx="3383">3.220304261863502</cx:pt>
          <cx:pt idx="3384">3.2138056096114012</cx:pt>
          <cx:pt idx="3385">3.210874640150128</cx:pt>
          <cx:pt idx="3386">3.2288198258416365</cx:pt>
          <cx:pt idx="3387">3.2020918014166435</cx:pt>
          <cx:pt idx="3388">3.2115825833192173</cx:pt>
          <cx:pt idx="3389">3.2031458125328811</cx:pt>
          <cx:pt idx="3390">3.1879619313441796</cx:pt>
          <cx:pt idx="3391">3.2058119898904711</cx:pt>
          <cx:pt idx="3392">3.2319276947245141</cx:pt>
          <cx:pt idx="3393">3.2081887389324781</cx:pt>
          <cx:pt idx="3394">3.1907009409104683</cx:pt>
          <cx:pt idx="3395">3.2117558325184992</cx:pt>
          <cx:pt idx="3396">3.2071406725304303</cx:pt>
          <cx:pt idx="3397">3.2007018173264661</cx:pt>
          <cx:pt idx="3398">3.1840773730869274</cx:pt>
          <cx:pt idx="3399">3.2058119898904711</cx:pt>
          <cx:pt idx="3400">3.2236560939648586</cx:pt>
          <cx:pt idx="3401">3.198603942783985</cx:pt>
          <cx:pt idx="3402">3.2119276313611462</cx:pt>
          <cx:pt idx="3403">3.1867294023138775</cx:pt>
          <cx:pt idx="3404">3.2301353072120764</cx:pt>
          <cx:pt idx="3405">3.2020918014166435</cx:pt>
          <cx:pt idx="3406">3.1889076558232219</cx:pt>
          <cx:pt idx="3407">3.2069139442280123</cx:pt>
          <cx:pt idx="3408">3.2236560939648586</cx:pt>
          <cx:pt idx="3409">3.2083416179652473</cx:pt>
          <cx:pt idx="3410">3.2053505009087964</cx:pt>
          <cx:pt idx="3411">3.2236560939648586</cx:pt>
          <cx:pt idx="3412">3.2058119898904711</cx:pt>
          <cx:pt idx="3413">3.2102347056334279</cx:pt>
          <cx:pt idx="3414">3.2129291303969545</cx:pt>
          <cx:pt idx="3415">3.1959533234506319</cx:pt>
          <cx:pt idx="3416">3.2058005701819035</cx:pt>
          <cx:pt idx="3417">3.2211792998554309</cx:pt>
          <cx:pt idx="3418">3.2217025232500496</cx:pt>
          <cx:pt idx="3419">3.2089916869522268</cx:pt>
          <cx:pt idx="3420">3.2141917052489752</cx:pt>
          <cx:pt idx="3421">3.2291587048670665</cx:pt>
          <cx:pt idx="3422">3.2152345519673182</cx:pt>
          <cx:pt idx="3423">3.1851700327201282</cx:pt>
          <cx:pt idx="3424">3.2126007429915333</cx:pt>
          <cx:pt idx="3425">3.2159470882149326</cx:pt>
          <cx:pt idx="3426">3.2176861348853665</cx:pt>
          <cx:pt idx="3427">3.1992227966848445</cx:pt>
          <cx:pt idx="3428">3.2322077740880042</cx:pt>
          <cx:pt idx="3429">3.2301353072120764</cx:pt>
          <cx:pt idx="3430">3.2007018173264661</cx:pt>
          <cx:pt idx="3431">3.2041527032969177</cx:pt>
          <cx:pt idx="3432">3.2046396190834701</cx:pt>
          <cx:pt idx="3433">3.2273907517467419</cx:pt>
          <cx:pt idx="3434">3.2097652848085141</cx:pt>
          <cx:pt idx="3435">3.1886744391146098</cx:pt>
          <cx:pt idx="3436">3.1941354604417267</cx:pt>
          <cx:pt idx="3437">3.1982883104175963</cx:pt>
          <cx:pt idx="3438">3.2058119898904711</cx:pt>
          <cx:pt idx="3439">3.2170356558881577</cx:pt>
          <cx:pt idx="3440">3.1889076558232219</cx:pt>
          <cx:pt idx="3441">3.2156651706501478</cx:pt>
          <cx:pt idx="3442">3.2041527032969177</cx:pt>
          <cx:pt idx="3443">3.2073544135028889</cx:pt>
          <cx:pt idx="3444">3.206924794876862</cx:pt>
          <cx:pt idx="3445">3.2051160736417117</cx:pt>
          <cx:pt idx="3446">3.2170356558881577</cx:pt>
          <cx:pt idx="3447">3.2297484009028805</cx:pt>
          <cx:pt idx="3448">3.210874640150128</cx:pt>
          <cx:pt idx="3449">3.1963873097009854</cx:pt>
          <cx:pt idx="3450">3.2236560939648586</cx:pt>
          <cx:pt idx="3451">3.1907009409104683</cx:pt>
          <cx:pt idx="3452">3.2489757335527147</cx:pt>
          <cx:pt idx="3453">3.2073544135028889</cx:pt>
          <cx:pt idx="3454">3.1921726376743478</cx:pt>
          <cx:pt idx="3455">3.2046396190834701</cx:pt>
          <cx:pt idx="3456">3.1933688483474318</cx:pt>
          <cx:pt idx="3457">3.1992227966848445</cx:pt>
          <cx:pt idx="3458">3.2046396190834701</cx:pt>
          <cx:pt idx="3459">3.1959533234506319</cx:pt>
          <cx:pt idx="3460">3.2058119898904711</cx:pt>
          <cx:pt idx="3461">3.1857000674312044</cx:pt>
          <cx:pt idx="3462">3.2335377206164706</cx:pt>
          <cx:pt idx="3463">3.2233762890100959</cx:pt>
          <cx:pt idx="3464">3.1921726376743478</cx:pt>
          <cx:pt idx="3465">3.1959533234506319</cx:pt>
          <cx:pt idx="3466">3.2046396190834701</cx:pt>
          <cx:pt idx="3467">3.2327534150726107</cx:pt>
          <cx:pt idx="3468">3.2146453679974742</cx:pt>
          <cx:pt idx="3469">3.2099543181677017</cx:pt>
          <cx:pt idx="3470">3.1898199824617288</cx:pt>
          <cx:pt idx="3471">3.2156651706501478</cx:pt>
          <cx:pt idx="3472">3.2206407022795802</cx:pt>
          <cx:pt idx="3473">3.1698534985778037</cx:pt>
          <cx:pt idx="3474">3.2020918014166435</cx:pt>
          <cx:pt idx="3475">3.1900430874979686</cx:pt>
          <cx:pt idx="3476">3.2120980011699114</cx:pt>
          <cx:pt idx="3477">3.2134119311412217</cx:pt>
          <cx:pt idx="3478">3.2195140533214217</cx:pt>
          <cx:pt idx="3479">3.2155940529616442</cx:pt>
          <cx:pt idx="3480">3.1792074088087583</cx:pt>
          <cx:pt idx="3481">3.2071406725304303</cx:pt>
          <cx:pt idx="3482">3.2051160736417117</cx:pt>
          <cx:pt idx="3483">3.222705831039105</cx:pt>
          <cx:pt idx="3484">3.1837971283958906</cx:pt>
          <cx:pt idx="3485">3.1837971283958906</cx:pt>
          <cx:pt idx="3486">3.2126007429915333</cx:pt>
          <cx:pt idx="3487">3.1976441364255712</cx:pt>
          <cx:pt idx="3488">3.1851700327201282</cx:pt>
          <cx:pt idx="3489">3.2040292919023106</cx:pt>
          <cx:pt idx="3490">3.1976441364255712</cx:pt>
          <cx:pt idx="3491">3.2481282442748065</cx:pt>
          <cx:pt idx="3492">3.2023599346129528</cx:pt>
          <cx:pt idx="3493">3.2149347878298342</cx:pt>
          <cx:pt idx="3494">3.2103273380108006</cx:pt>
          <cx:pt idx="3495">3.2046396190834701</cx:pt>
          <cx:pt idx="3496">3.1929764569161181</cx:pt>
          <cx:pt idx="3497">3.1900430874979686</cx:pt>
          <cx:pt idx="3498">3.2007018173264661</cx:pt>
          <cx:pt idx="3499">3.2051160736417117</cx:pt>
          <cx:pt idx="3500">3.2031458125328811</cx:pt>
          <cx:pt idx="3501">3.1952423518153417</cx:pt>
          <cx:pt idx="3502">3.198603942783985</cx:pt>
          <cx:pt idx="3503">3.1992227966848445</cx:pt>
          <cx:pt idx="3504">3.1992075224307746</cx:pt>
          <cx:pt idx="3505">3.2099543181677017</cx:pt>
          <cx:pt idx="3506">3.2126007429915333</cx:pt>
          <cx:pt idx="3507">3.185961176412563</cx:pt>
          <cx:pt idx="3508">3.1851700327201282</cx:pt>
          <cx:pt idx="3509">3.196982044485988</cx:pt>
          <cx:pt idx="3510">3.198603942783985</cx:pt>
          <cx:pt idx="3511">3.1976441364255712</cx:pt>
          <cx:pt idx="3512">3.1823507357482783</cx:pt>
          <cx:pt idx="3513">3.1900430874979686</cx:pt>
          <cx:pt idx="3514">3.2034018050738449</cx:pt>
          <cx:pt idx="3515">3.2089916869522268</cx:pt>
          <cx:pt idx="3516">3.2132522771477068</cx:pt>
          <cx:pt idx="3517">3.2138834270451162</cx:pt>
          <cx:pt idx="3518">3.2046396190834701</cx:pt>
          <cx:pt idx="3519">3.2189241703684908</cx:pt>
          <cx:pt idx="3520">3.1921726376743478</cx:pt>
          <cx:pt idx="3521">3.2081887389324781</cx:pt>
          <cx:pt idx="3522">3.1995262077620845</cx:pt>
          <cx:pt idx="3523">3.1907009409104683</cx:pt>
          <cx:pt idx="3524">3.2012679569075235</cx:pt>
          <cx:pt idx="3525">3.2141917052489752</cx:pt>
          <cx:pt idx="3526">3.1840773730869274</cx:pt>
          <cx:pt idx="3527">3.2058005701819035</cx:pt>
          <cx:pt idx="3528">3.1946951591820962</cx:pt>
          <cx:pt idx="3529">3.206924794876862</cx:pt>
          <cx:pt idx="3530">3.2058119898904711</cx:pt>
          <cx:pt idx="3531">3.1921705954056896</cx:pt>
          <cx:pt idx="3532">3.2159470882149326</cx:pt>
          <cx:pt idx="3533">3.2089916869522268</cx:pt>
          <cx:pt idx="3534">3.2051160736417117</cx:pt>
          <cx:pt idx="3535">3.2284738642916184</cx:pt>
          <cx:pt idx="3536">3.1913421975888392</cx:pt>
          <cx:pt idx="3537">3.1948789217460725</cx:pt>
          <cx:pt idx="3538">3.2020918014166435</cx:pt>
          <cx:pt idx="3539">3.2262333913650241</cx:pt>
          <cx:pt idx="3540">3.2070330031439487</cx:pt>
          <cx:pt idx="3541">3.2141840559821855</cx:pt>
          <cx:pt idx="3542">3.2046396190834701</cx:pt>
          <cx:pt idx="3543">3.2089916869522268</cx:pt>
          <cx:pt idx="3544">3.2254117642788542</cx:pt>
          <cx:pt idx="3545">3.236325604855057</cx:pt>
          <cx:pt idx="3546">3.1945100072861323</cx:pt>
          <cx:pt idx="3547">3.1756678227620418</cx:pt>
          <cx:pt idx="3548">3.1959533234506319</cx:pt>
          <cx:pt idx="3549">3.2039051943109174</cx:pt>
          <cx:pt idx="3550">3.2273907517467419</cx:pt>
          <cx:pt idx="3551">3.2205310670586509</cx:pt>
          <cx:pt idx="3552">3.2336646664893536</cx:pt>
          <cx:pt idx="3553">3.1907009409104683</cx:pt>
          <cx:pt idx="3554">3.1901317875370103</cx:pt>
          <cx:pt idx="3555">3.2423050515946894</cx:pt>
          <cx:pt idx="3556">3.2499488758137551</cx:pt>
          <cx:pt idx="3557">3.2256795411393275</cx:pt>
          <cx:pt idx="3558">3.2015458815262252</cx:pt>
          <cx:pt idx="3559">3.196982044485988</cx:pt>
          <cx:pt idx="3560">3.196982044485988</cx:pt>
          <cx:pt idx="3561">3.2074604943624934</cx:pt>
          <cx:pt idx="3562">3.1921726376743478</cx:pt>
          <cx:pt idx="3563">3.2126007429915333</cx:pt>
          <cx:pt idx="3564">3.2058119898904711</cx:pt>
          <cx:pt idx="3565">3.2039051943109174</cx:pt>
          <cx:pt idx="3566">3.2217025232500496</cx:pt>
          <cx:pt idx="3567">3.1835139470348435</cx:pt>
          <cx:pt idx="3568">3.1933688483474318</cx:pt>
          <cx:pt idx="3569">3.1765946801961777</cx:pt>
          <cx:pt idx="3570">3.1966440005148686</cx:pt>
          <cx:pt idx="3571">3.1792074088087583</cx:pt>
          <cx:pt idx="3572">3.1867294023138775</cx:pt>
          <cx:pt idx="3573">3.1923760286216978</cx:pt>
          <cx:pt idx="3574">3.1989154060889344</cx:pt>
          <cx:pt idx="3575">3.2204207775697768</cx:pt>
          <cx:pt idx="3576">3.1937551274235232</cx:pt>
          <cx:pt idx="3577">3.1691576975043163</cx:pt>
          <cx:pt idx="3578">3.2007018173264661</cx:pt>
          <cx:pt idx="3579">3.2058119898904711</cx:pt>
          <cx:pt idx="3580">3.1925777800797484</cx:pt>
          <cx:pt idx="3581">3.2046396190834701</cx:pt>
          <cx:pt idx="3582">3.1864758008429703</cx:pt>
          <cx:pt idx="3583">3.2209119724742834</cx:pt>
          <cx:pt idx="3584">3.1959533234506319</cx:pt>
          <cx:pt idx="3585">3.2117558325184992</cx:pt>
          <cx:pt idx="3586">3.1999740592136097</cx:pt>
          <cx:pt idx="3587">3.2203098268802899</cx:pt>
          <cx:pt idx="3588">3.1898199824617288</cx:pt>
          <cx:pt idx="3589">3.2091877629916041</cx:pt>
          <cx:pt idx="3590">3.2149421535194778</cx:pt>
          <cx:pt idx="3591">3.2091867871226252</cx:pt>
          <cx:pt idx="3592">3.2007018173264661</cx:pt>
          <cx:pt idx="3593">3.1907009409104683</cx:pt>
          <cx:pt idx="3594">3.2216198087128163</cx:pt>
          <cx:pt idx="3595">3.2189241703684908</cx:pt>
          <cx:pt idx="3596">3.2174285799403548</cx:pt>
          <cx:pt idx="3597">3.1923760286216978</cx:pt>
          <cx:pt idx="3598">3.2020783114392901</cx:pt>
          <cx:pt idx="3599">3.1966440005148686</cx:pt>
          <cx:pt idx="3600">3.2248198934067775</cx:pt>
          <cx:pt idx="3601">3.2079831827430194</cx:pt>
          <cx:pt idx="3602">3.2046997397808896</cx:pt>
          <cx:pt idx="3603">3.1901317875370103</cx:pt>
          <cx:pt idx="3604">3.2064864763724601</cx:pt>
          <cx:pt idx="3605">3.2051160736417117</cx:pt>
          <cx:pt idx="3606">3.1900430874979686</cx:pt>
          <cx:pt idx="3607">3.1921726376743478</cx:pt>
          <cx:pt idx="3608">3.1952423518153417</cx:pt>
          <cx:pt idx="3609">3.196982044485988</cx:pt>
          <cx:pt idx="3610">3.2138834270451162</cx:pt>
          <cx:pt idx="3611">3.2149421535194778</cx:pt>
          <cx:pt idx="3612">3.2206407022795802</cx:pt>
          <cx:pt idx="3613">3.1992227966848445</cx:pt>
          <cx:pt idx="3614">3.1756678227620418</cx:pt>
          <cx:pt idx="3615">3.1959533234506319</cx:pt>
          <cx:pt idx="3616">3.2284738642916184</cx:pt>
          <cx:pt idx="3617">3.2192214270566626</cx:pt>
          <cx:pt idx="3618">3.210874640150128</cx:pt>
          <cx:pt idx="3619">3.2236560939648586</cx:pt>
          <cx:pt idx="3620">3.1697156094498058</cx:pt>
          <cx:pt idx="3621">3.1963011344763772</cx:pt>
          <cx:pt idx="3622">3.197968409334119</cx:pt>
          <cx:pt idx="3623">3.1716341654760627</cx:pt>
          <cx:pt idx="3624">3.1929764569161181</cx:pt>
          <cx:pt idx="3625">3.1877200258480385</cx:pt>
          <cx:pt idx="3626">3.1925777800797484</cx:pt>
          <cx:pt idx="3627">3.1889076558232219</cx:pt>
          <cx:pt idx="3628">3.2147199820259971</cx:pt>
          <cx:pt idx="3629">3.2525389299521357</cx:pt>
          <cx:pt idx="3630">3.204275435172649</cx:pt>
          <cx:pt idx="3631">3.2138056096114012</cx:pt>
          <cx:pt idx="3632">3.2092851227934514</cx:pt>
          <cx:pt idx="3633">3.189594917753424</cx:pt>
          <cx:pt idx="3634">3.1974803273330865</cx:pt>
          <cx:pt idx="3635">3.2061518385450634</cx:pt>
          <cx:pt idx="3636">3.1823507357482783</cx:pt>
          <cx:pt idx="3637">3.2211792998554309</cx:pt>
          <cx:pt idx="3638">3.2204207775697768</cx:pt>
          <cx:pt idx="3639">3.1992227966848445</cx:pt>
          <cx:pt idx="3640">3.2030167164166281</cx:pt>
          <cx:pt idx="3641">3.2176861348853665</cx:pt>
          <cx:pt idx="3642">3.2221105444378484</cx:pt>
          <cx:pt idx="3643">3.2117472046836864</cx:pt>
          <cx:pt idx="3644">3.1840773730869274</cx:pt>
          <cx:pt idx="3645">3.2041527032969177</cx:pt>
          <cx:pt idx="3646">3.1771367725241775</cx:pt>
          <cx:pt idx="3647">3.1886744391146098</cx:pt>
          <cx:pt idx="3648">3.2018204730268645</cx:pt>
          <cx:pt idx="3649">3.2156651706501478</cx:pt>
          <cx:pt idx="3650">3.2007018173264661</cx:pt>
          <cx:pt idx="3651">3.2067067424984659</cx:pt>
          <cx:pt idx="3652">3.2156651706501478</cx:pt>
          <cx:pt idx="3653">3.225162991785627</cx:pt>
          <cx:pt idx="3654">3.2291587048670665</cx:pt>
          <cx:pt idx="3655">3.2091877629916041</cx:pt>
          <cx:pt idx="3656">3.1907009409104683</cx:pt>
          <cx:pt idx="3657">3.2126007429915333</cx:pt>
          <cx:pt idx="3658">3.204275435172649</cx:pt>
          <cx:pt idx="3659">3.2119276313611462</cx:pt>
          <cx:pt idx="3660">3.1952423518153417</cx:pt>
          <cx:pt idx="3661">3.2046396190834701</cx:pt>
          <cx:pt idx="3662">3.1837971283958906</cx:pt>
          <cx:pt idx="3663">3.196813617748075</cx:pt>
          <cx:pt idx="3664">3.2091877629916041</cx:pt>
          <cx:pt idx="3665">3.1907009409104683</cx:pt>
          <cx:pt idx="3666">3.1966440005148686</cx:pt>
          <cx:pt idx="3667">3.1992227966848445</cx:pt>
          <cx:pt idx="3668">3.2034018050738449</cx:pt>
          <cx:pt idx="3669">3.2043243391357974</cx:pt>
          <cx:pt idx="3670">3.2046396190834701</cx:pt>
          <cx:pt idx="3671">3.2034018050738449</cx:pt>
          <cx:pt idx="3672">3.2345250877321545</cx:pt>
          <cx:pt idx="3673">3.1886744391146098</cx:pt>
          <cx:pt idx="3674">3.2089916869522268</cx:pt>
          <cx:pt idx="3675">3.1745149161405442</cx:pt>
          <cx:pt idx="3676">3.1901317875370103</cx:pt>
          <cx:pt idx="3677">3.2163624805551847</cx:pt>
          <cx:pt idx="3678">3.206924794876862</cx:pt>
          <cx:pt idx="3679">3.2163624805551847</cx:pt>
          <cx:pt idx="3680">3.2074604943624934</cx:pt>
          <cx:pt idx="3681">3.1945100072861323</cx:pt>
          <cx:pt idx="3682">3.1917608420359844</cx:pt>
          <cx:pt idx="3683">3.2099543181677017</cx:pt>
          <cx:pt idx="3684">3.2126007429915333</cx:pt>
          <cx:pt idx="3685">3.198603942783985</cx:pt>
          <cx:pt idx="3686">3.1959358008269647</cx:pt>
          <cx:pt idx="3687">3.2122669628207996</cx:pt>
          <cx:pt idx="3688">3.1872293910691827</cx:pt>
          <cx:pt idx="3689">3.2117558325184992</cx:pt>
          <cx:pt idx="3690">3.2266279802130566</cx:pt>
          <cx:pt idx="3691">3.2034018050738449</cx:pt>
          <cx:pt idx="3692">3.2126007429915333</cx:pt>
          <cx:pt idx="3693">3.2163624805551847</cx:pt>
          <cx:pt idx="3694">3.2268141928697269</cx:pt>
          <cx:pt idx="3695">3.2039051943109174</cx:pt>
          <cx:pt idx="3696">3.2026249385239152</cx:pt>
          <cx:pt idx="3697">3.2046396190834701</cx:pt>
          <cx:pt idx="3698">3.2007018173264661</cx:pt>
          <cx:pt idx="3699">3.2079831827430194</cx:pt>
          <cx:pt idx="3700">3.1966440005148686</cx:pt>
          <cx:pt idx="3701">3.2007018173264661</cx:pt>
          <cx:pt idx="3702">3.1891387861109535</cx:pt>
          <cx:pt idx="3703">3.1756678227620418</cx:pt>
          <cx:pt idx="3704">3.1921726376743478</cx:pt>
          <cx:pt idx="3705">3.1900430874979686</cx:pt>
          <cx:pt idx="3706">3.2150156599196915</cx:pt>
          <cx:pt idx="3707">3.1835139470348435</cx:pt>
          <cx:pt idx="3708">3.2489757335527147</cx:pt>
          <cx:pt idx="3709">3.2039051943109174</cx:pt>
          <cx:pt idx="3710">3.2156651706501478</cx:pt>
          <cx:pt idx="3711">3.210874640150128</cx:pt>
          <cx:pt idx="3712">3.2180660810936605</cx:pt>
          <cx:pt idx="3713">3.1966440005148686</cx:pt>
          <cx:pt idx="3714">3.2020918014166435</cx:pt>
          <cx:pt idx="3715">3.2058119898904711</cx:pt>
          <cx:pt idx="3716">3.2002679096404627</cx:pt>
          <cx:pt idx="3717">3.2134119311412217</cx:pt>
          <cx:pt idx="3718">3.2143440777076244</cx:pt>
          <cx:pt idx="3719">3.2089916869522268</cx:pt>
          <cx:pt idx="3720">3.1993749939587079</cx:pt>
          <cx:pt idx="3721">3.2126007429915333</cx:pt>
          <cx:pt idx="3722">3.1919675835423251</cx:pt>
          <cx:pt idx="3723">3.1778439185575063</cx:pt>
          <cx:pt idx="3724">3.2034018050738449</cx:pt>
          <cx:pt idx="3725">3.2110539133864862</cx:pt>
          <cx:pt idx="3726">3.1898199824617288</cx:pt>
          <cx:pt idx="3727">3.2163624805551847</cx:pt>
          <cx:pt idx="3728">3.2146453679974742</cx:pt>
          <cx:pt idx="3729">3.2129291303969545</cx:pt>
          <cx:pt idx="3730">3.1933688483474318</cx:pt>
          <cx:pt idx="3731">3.2091877629916041</cx:pt>
          <cx:pt idx="3732">3.2089818352718016</cx:pt>
          <cx:pt idx="3733">3.2020918014166435</cx:pt>
          <cx:pt idx="3734">3.2163624805551847</cx:pt>
          <cx:pt idx="3735">3.2049979190067637</cx:pt>
          <cx:pt idx="3736">3.2099543181677017</cx:pt>
          <cx:pt idx="3737">3.1931734273294059</cx:pt>
          <cx:pt idx="3738">3.1811358717121649</cx:pt>
          <cx:pt idx="3739">3.2284738642916184</cx:pt>
          <cx:pt idx="3740">3.2191030872560278</cx:pt>
          <cx:pt idx="3741">3.2020918014166435</cx:pt>
          <cx:pt idx="3742">3.1778439185575063</cx:pt>
          <cx:pt idx="3743">3.2213378455568429</cx:pt>
          <cx:pt idx="3744">3.2089916869522268</cx:pt>
          <cx:pt idx="3745">3.2034018050738449</cx:pt>
          <cx:pt idx="3746">3.2020918014166435</cx:pt>
          <cx:pt idx="3747">3.2183152359559908</cx:pt>
          <cx:pt idx="3748">3.1966440005148686</cx:pt>
          <cx:pt idx="3749">3.2273907517467419</cx:pt>
          <cx:pt idx="3750">3.206924794876862</cx:pt>
          <cx:pt idx="3751">3.2034018050738449</cx:pt>
          <cx:pt idx="3752">3.1966440005148686</cx:pt>
          <cx:pt idx="3753">3.206924794876862</cx:pt>
          <cx:pt idx="3754">3.1952423518153417</cx:pt>
          <cx:pt idx="3755">3.2034018050738449</cx:pt>
          <cx:pt idx="3756">3.1867294023138775</cx:pt>
          <cx:pt idx="3757">3.2322077740880042</cx:pt>
          <cx:pt idx="3758">3.206924794876862</cx:pt>
          <cx:pt idx="3759">3.1963011344763772</cx:pt>
          <cx:pt idx="3760">3.2231872803100456</cx:pt>
          <cx:pt idx="3761">3.1733145858358109</cx:pt>
          <cx:pt idx="3762">3.206924794876862</cx:pt>
          <cx:pt idx="3763">3.2039051943109174</cx:pt>
          <cx:pt idx="3764">3.1995262077620845</cx:pt>
          <cx:pt idx="3765">3.2163624805551847</cx:pt>
          <cx:pt idx="3766">3.2481282442748065</cx:pt>
          <cx:pt idx="3767">3.2178136251047711</cx:pt>
          <cx:pt idx="3768">3.2079831827430194</cx:pt>
          <cx:pt idx="3769">3.2236514664565163</cx:pt>
          <cx:pt idx="3770">3.195061313298508</cx:pt>
          <cx:pt idx="3771">3.2167691870250841</cx:pt>
          <cx:pt idx="3772">3.2086941255800996</cx:pt>
          <cx:pt idx="3773">3.2156651706501478</cx:pt>
          <cx:pt idx="3774">3.1995262077620845</cx:pt>
          <cx:pt idx="3775">3.1992227966848445</cx:pt>
          <cx:pt idx="3776">3.2236514664565163</cx:pt>
          <cx:pt idx="3777">3.2192803186401817</cx:pt>
          <cx:pt idx="3778">3.1925777800797484</cx:pt>
          <cx:pt idx="3779">3.1882016115743079</cx:pt>
          <cx:pt idx="3780">3.1814446516109895</cx:pt>
          <cx:pt idx="3781">3.1891387861109535</cx:pt>
          <cx:pt idx="3782">3.1851700327201282</cx:pt>
          <cx:pt idx="3783">3.1823507357482783</cx:pt>
          <cx:pt idx="3784">3.206924794876862</cx:pt>
          <cx:pt idx="3785">3.207671099581404</cx:pt>
          <cx:pt idx="3786">3.2020918014166435</cx:pt>
          <cx:pt idx="3787">3.210874640150128</cx:pt>
          <cx:pt idx="3788">3.2099543181677017</cx:pt>
          <cx:pt idx="3789">3.2310565307131114</cx:pt>
          <cx:pt idx="3790">3.2160169373791856</cx:pt>
          <cx:pt idx="3791">3.2249922861263718</cx:pt>
          <cx:pt idx="3792">3.2091877629916041</cx:pt>
          <cx:pt idx="3793">3.196982044485988</cx:pt>
          <cx:pt idx="3794">3.2149421535194778</cx:pt>
          <cx:pt idx="3795">3.2221105444378484</cx:pt>
          <cx:pt idx="3796">3.2290914833649835</cx:pt>
          <cx:pt idx="3797">3.2262333913650241</cx:pt>
          <cx:pt idx="3798">3.2072478077614335</cx:pt>
          <cx:pt idx="3799">3.1835139470348435</cx:pt>
          <cx:pt idx="3800">3.2140381603744448</cx:pt>
          <cx:pt idx="3801">3.2058119898904711</cx:pt>
          <cx:pt idx="3802">3.198603942783985</cx:pt>
          <cx:pt idx="3803">3.2079831827430194</cx:pt>
          <cx:pt idx="3804">3.1913421975888392</cx:pt>
          <cx:pt idx="3805">3.1917608420359844</cx:pt>
          <cx:pt idx="3806">3.1905924715216227</cx:pt>
          <cx:pt idx="3807">3.2183152359559908</cx:pt>
          <cx:pt idx="3808">3.2089818352718016</cx:pt>
          <cx:pt idx="3809">3.2046396190834701</cx:pt>
          <cx:pt idx="3810">3.2126007429915333</cx:pt>
          <cx:pt idx="3811">3.2055824577773708</cx:pt>
          <cx:pt idx="3812">3.1902642628201741</cx:pt>
          <cx:pt idx="3813">3.2007018173264661</cx:pt>
          <cx:pt idx="3814">3.2138056096114012</cx:pt>
          <cx:pt idx="3815">3.2344050929998338</cx:pt>
          <cx:pt idx="3816">3.2441180084702128</cx:pt>
          <cx:pt idx="3817">3.2236560939648586</cx:pt>
          <cx:pt idx="3818">3.1992227966848445</cx:pt>
          <cx:pt idx="3819">3.2058108481874794</cx:pt>
          <cx:pt idx="3820">3.1846292646813024</cx:pt>
          <cx:pt idx="3821">3.2007018173264661</cx:pt>
          <cx:pt idx="3822">3.2155226766740301</cx:pt>
          <cx:pt idx="3823">3.2183152359559908</cx:pt>
          <cx:pt idx="3824">3.225415950198157</cx:pt>
          <cx:pt idx="3825">3.2070330031439487</cx:pt>
          <cx:pt idx="3826">3.2082907799290559</cx:pt>
          <cx:pt idx="3827">3.2009866269891898</cx:pt>
          <cx:pt idx="3828">3.2117558325184992</cx:pt>
          <cx:pt idx="3829">3.1989154060889344</cx:pt>
          <cx:pt idx="3830">3.2160169373791856</cx:pt>
          <cx:pt idx="3831">3.1854098539718798</cx:pt>
          <cx:pt idx="3832">3.2039051943109174</cx:pt>
          <cx:pt idx="3833">3.2027562870632331</cx:pt>
          <cx:pt idx="3834">3.1976441364255712</cx:pt>
          <cx:pt idx="3835">3.2026249385239152</cx:pt>
          <cx:pt idx="3836">3.2007018173264661</cx:pt>
          <cx:pt idx="3837">3.2348794938481933</cx:pt>
          <cx:pt idx="3838">3.2236514664565163</cx:pt>
          <cx:pt idx="3839">3.1855949010842961</cx:pt>
          <cx:pt idx="3840">3.2046396190834701</cx:pt>
          <cx:pt idx="3841">3.2030167164166281</cx:pt>
          <cx:pt idx="3842">3.2149421535194778</cx:pt>
          <cx:pt idx="3843">3.2020918014166435</cx:pt>
          <cx:pt idx="3844">3.2145704724433237</cx:pt>
          <cx:pt idx="3845">3.2298162118775244</cx:pt>
          <cx:pt idx="3846">3.2027562870632331</cx:pt>
          <cx:pt idx="3847">3.2007018173264661</cx:pt>
          <cx:pt idx="3848">3.2034018050738449</cx:pt>
          <cx:pt idx="3849">3.2170356558881577</cx:pt>
          <cx:pt idx="3850">3.1853035328388541</cx:pt>
          <cx:pt idx="3851">3.2058119898904711</cx:pt>
          <cx:pt idx="3852">3.1921726376743478</cx:pt>
          <cx:pt idx="3853">3.2020918014166435</cx:pt>
          <cx:pt idx="3854">3.2015458815262252</cx:pt>
          <cx:pt idx="3855">3.2058119898904711</cx:pt>
          <cx:pt idx="3856">3.214419829208552</cx:pt>
          <cx:pt idx="3857">3.1959533234506319</cx:pt>
          <cx:pt idx="3858">3.1976441364255712</cx:pt>
          <cx:pt idx="3859">3.1792074088087583</cx:pt>
          <cx:pt idx="3860">3.2020918014166435</cx:pt>
          <cx:pt idx="3861">3.2195140533214217</cx:pt>
          <cx:pt idx="3862">3.1823507357482783</cx:pt>
          <cx:pt idx="3863">3.2379308509311016</cx:pt>
          <cx:pt idx="3864">3.1868552936669579</cx:pt>
          <cx:pt idx="3865">3.206924794876862</cx:pt>
          <cx:pt idx="3866">3.2034018050738449</cx:pt>
          <cx:pt idx="3867">3.2161558905301075</cx:pt>
          <cx:pt idx="3868">3.1916984868673475</cx:pt>
          <cx:pt idx="3869">3.1904835377338694</cx:pt>
          <cx:pt idx="3870">3.207671099581404</cx:pt>
          <cx:pt idx="3871">3.2081887389324781</cx:pt>
          <cx:pt idx="3872">3.2174220965527009</cx:pt>
          <cx:pt idx="3873">3.1941354604417267</cx:pt>
          <cx:pt idx="3874">3.2011277222094936</cx:pt>
          <cx:pt idx="3875">3.1811358717121649</cx:pt>
          <cx:pt idx="3876">3.1945100072861323</cx:pt>
          <cx:pt idx="3877">3.2147943163938733</cx:pt>
          <cx:pt idx="3878">3.2342841468894497</cx:pt>
          <cx:pt idx="3879">3.2134119311412217</cx:pt>
          <cx:pt idx="3880">3.2058119898904711</cx:pt>
          <cx:pt idx="3881">3.1778439185575063</cx:pt>
          <cx:pt idx="3882">3.204518886616722</cx:pt>
          <cx:pt idx="3883">3.1792074088087583</cx:pt>
          <cx:pt idx="3884">3.1811358717121649</cx:pt>
          <cx:pt idx="3885">3.206924794876862</cx:pt>
          <cx:pt idx="3886">3.2046396190834701</cx:pt>
          <cx:pt idx="3887">3.2120980011699114</cx:pt>
          <cx:pt idx="3888">3.2115825833192173</cx:pt>
          <cx:pt idx="3889">3.2259110500967649</cx:pt>
          <cx:pt idx="3890">3.1941354604417267</cx:pt>
          <cx:pt idx="3891">3.2101416603824156</cx:pt>
          <cx:pt idx="3892">3.2145704724433237</cx:pt>
          <cx:pt idx="3893">3.2091877629916041</cx:pt>
          <cx:pt idx="3894">3.2089916869522268</cx:pt>
          <cx:pt idx="3895">3.2120980011699114</cx:pt>
          <cx:pt idx="3896">3.1917608420359844</cx:pt>
          <cx:pt idx="3897">3.2032741729593543</cx:pt>
          <cx:pt idx="3898">3.2020918014166435</cx:pt>
          <cx:pt idx="3899">3.1764116809004728</cx:pt>
          <cx:pt idx="3900">3.2273907517467419</cx:pt>
          <cx:pt idx="3901">3.2020918014166435</cx:pt>
          <cx:pt idx="3902">3.2039051943109174</cx:pt>
          <cx:pt idx="3903">3.1900430874979686</cx:pt>
          <cx:pt idx="3904">3.2035287161484947</cx:pt>
          <cx:pt idx="3905">3.210874640150128</cx:pt>
          <cx:pt idx="3906">3.2298162118775244</cx:pt>
          <cx:pt idx="3907">3.1948789217460725</cx:pt>
          <cx:pt idx="3908">3.2175577898910692</cx:pt>
          <cx:pt idx="3909">3.2046396190834701</cx:pt>
          <cx:pt idx="3910">3.2114954080472438</cx:pt>
          <cx:pt idx="3911">3.2140381603744448</cx:pt>
          <cx:pt idx="3912">3.1948789217460725</cx:pt>
          <cx:pt idx="3913">3.2435786655986463</cx:pt>
          <cx:pt idx="3914">3.2149421535194778</cx:pt>
          <cx:pt idx="3915">3.1902642628201741</cx:pt>
          <cx:pt idx="3916">3.2381195985522462</cx:pt>
          <cx:pt idx="3917">3.2098600145647418</cx:pt>
          <cx:pt idx="3918">3.1992075224307746</cx:pt>
          <cx:pt idx="3919">3.1837971283958906</cx:pt>
          <cx:pt idx="3920">3.1900430874979686</cx:pt>
          <cx:pt idx="3921">3.2064864763724601</cx:pt>
          <cx:pt idx="3922">3.2034018050738449</cx:pt>
          <cx:pt idx="3923">3.2236514664565163</cx:pt>
          <cx:pt idx="3924">3.1913421975888392</cx:pt>
          <cx:pt idx="3925">3.1984466538828209</cx:pt>
          <cx:pt idx="3926">3.2324829645924553</cx:pt>
          <cx:pt idx="3927">3.1995262077620845</cx:pt>
          <cx:pt idx="3928">3.2089916869522268</cx:pt>
          <cx:pt idx="3929">3.196982044485988</cx:pt>
          <cx:pt idx="3930">3.2364312449580441</cx:pt>
          <cx:pt idx="3931">3.1891387861109535</cx:pt>
          <cx:pt idx="3932">3.2321521542038281</cx:pt>
          <cx:pt idx="3933">3.2099543181677017</cx:pt>
          <cx:pt idx="3934">3.2099543181677017</cx:pt>
          <cx:pt idx="3935">3.2381195985522462</cx:pt>
          <cx:pt idx="3936">3.2141917052489752</cx:pt>
          <cx:pt idx="3937">3.2107844184897618</cx:pt>
          <cx:pt idx="3938">3.1959533234506319</cx:pt>
          <cx:pt idx="3939">3.2091877629916041</cx:pt>
          <cx:pt idx="3940">3.210874640150128</cx:pt>
          <cx:pt idx="3941">3.2146453679974742</cx:pt>
          <cx:pt idx="3942">3.2324829645924553</cx:pt>
          <cx:pt idx="3943">3.2041527032969177</cx:pt>
          <cx:pt idx="3944">3.1952423518153417</cx:pt>
          <cx:pt idx="3945">3.2310565307131114</cx:pt>
          <cx:pt idx="3946">3.1996764492716623</cx:pt>
          <cx:pt idx="3947">3.1823507357482783</cx:pt>
          <cx:pt idx="3948">3.1741202435912608</cx:pt>
          <cx:pt idx="3949">3.2020918014166435</cx:pt>
          <cx:pt idx="3950">3.2140381603744448</cx:pt>
          <cx:pt idx="3951">3.172486276618391</cx:pt>
          <cx:pt idx="3952">3.2073197179183164</cx:pt>
          <cx:pt idx="3953">3.210865635629681</cx:pt>
          <cx:pt idx="3954">3.206924794876862</cx:pt>
          <cx:pt idx="3955">3.2126007429915333</cx:pt>
          <cx:pt idx="3956">3.2034018050738449</cx:pt>
          <cx:pt idx="3957">3.1954220549363952</cx:pt>
          <cx:pt idx="3958">3.2034018050738449</cx:pt>
          <cx:pt idx="3959">3.1900430874979686</cx:pt>
          <cx:pt idx="3960">3.1889076558232219</cx:pt>
          <cx:pt idx="3961">3.1992227966848445</cx:pt>
          <cx:pt idx="3962">3.2119276313611462</cx:pt>
          <cx:pt idx="3963">3.1792074088087583</cx:pt>
          <cx:pt idx="3964">3.2126007429915333</cx:pt>
          <cx:pt idx="3965">3.2186829431966104</cx:pt>
          <cx:pt idx="3966">3.2134119311412217</cx:pt>
          <cx:pt idx="3967">3.2331505131273128</cx:pt>
          <cx:pt idx="3968">3.2004134511180804</cx:pt>
          <cx:pt idx="3969">3.1898199824617288</cx:pt>
          <cx:pt idx="3970">3.1959533234506319</cx:pt>
          <cx:pt idx="3971">3.2119276313611462</cx:pt>
          <cx:pt idx="3972">3.1872293910691827</cx:pt>
          <cx:pt idx="3973">3.2277596154949748</cx:pt>
          <cx:pt idx="3974">3.1933688483474318</cx:pt>
          <cx:pt idx="3975">3.2198592697135577</cx:pt>
          <cx:pt idx="3976">3.2041527032969177</cx:pt>
          <cx:pt idx="3977">3.1976441364255712</cx:pt>
          <cx:pt idx="3978">3.2332806595854708</cx:pt>
          <cx:pt idx="3979">3.2141917052489752</cx:pt>
          <cx:pt idx="3980">3.1851700327201282</cx:pt>
          <cx:pt idx="3981">3.1923760286216978</cx:pt>
          <cx:pt idx="3982">3.2149421535194778</cx:pt>
          <cx:pt idx="3983">3.2015458815262252</cx:pt>
          <cx:pt idx="3984">3.2262333913650241</cx:pt>
          <cx:pt idx="3985">3.2141917052489752</cx:pt>
          <cx:pt idx="3986">3.1959533234506319</cx:pt>
          <cx:pt idx="3987">3.2020783114392901</cx:pt>
          <cx:pt idx="3988">3.1835139470348435</cx:pt>
          <cx:pt idx="3989">3.1829385534983001</cx:pt>
          <cx:pt idx="3990">3.198603942783985</cx:pt>
          <cx:pt idx="3991">3.2040292919023106</cx:pt>
          <cx:pt idx="3992">3.1919675835423251</cx:pt>
          <cx:pt idx="3993">3.2020783114392901</cx:pt>
          <cx:pt idx="3994">3.191130243673415</cx:pt>
          <cx:pt idx="3995">3.1941354604417267</cx:pt>
          <cx:pt idx="3996">3.2347622753939778</cx:pt>
          <cx:pt idx="3997">3.1923760286216978</cx:pt>
          <cx:pt idx="3998">3.1992227966848445</cx:pt>
          <cx:pt idx="3999">3.2306024908192259</cx:pt>
          <cx:pt idx="4000">3.1995262077620845</cx:pt>
          <cx:pt idx="4001">3.2103273380108006</cx:pt>
          <cx:pt idx="4002">3.2007018173264661</cx:pt>
          <cx:pt idx="4003">3.2061518385450634</cx:pt>
          <cx:pt idx="4004">3.2037553618791406</cx:pt>
          <cx:pt idx="4005">3.2120980011699114</cx:pt>
          <cx:pt idx="4006">3.1837971283958906</cx:pt>
          <cx:pt idx="4007">3.1959533234506319</cx:pt>
          <cx:pt idx="4008">3.1959533234506319</cx:pt>
          <cx:pt idx="4009">3.2204207775697768</cx:pt>
          <cx:pt idx="4010">3.2034018050738449</cx:pt>
          <cx:pt idx="4011">3.1992227966848445</cx:pt>
          <cx:pt idx="4012">3.2089916869522268</cx:pt>
          <cx:pt idx="4013">3.2034018050738449</cx:pt>
          <cx:pt idx="4014">3.206924794876862</cx:pt>
          <cx:pt idx="4015">3.1995262077620845</cx:pt>
          <cx:pt idx="4016">3.2219076796828627</cx:pt>
          <cx:pt idx="4017">3.2015458815262252</cx:pt>
          <cx:pt idx="4018">3.1917608420359844</cx:pt>
          <cx:pt idx="4019">3.2324829645924553</cx:pt>
          <cx:pt idx="4020">3.2034018050738449</cx:pt>
          <cx:pt idx="4021">3.1889076558232219</cx:pt>
          <cx:pt idx="4022">3.2036549133517545</cx:pt>
          <cx:pt idx="4023">3.2036549133517545</cx:pt>
          <cx:pt idx="4024">3.2211792998554309</cx:pt>
          <cx:pt idx="4025">3.2053621570398194</cx:pt>
          <cx:pt idx="4026">3.1864758008429703</cx:pt>
          <cx:pt idx="4027">3.191130243673415</cx:pt>
          <cx:pt idx="4028">3.1877200258480385</cx:pt>
          <cx:pt idx="4029">3.1966440005148686</cx:pt>
          <cx:pt idx="4030">3.1877200258480385</cx:pt>
          <cx:pt idx="4031">3.2409947399031402</cx:pt>
          <cx:pt idx="4032">3.1886744391146098</cx:pt>
          <cx:pt idx="4033">3.2018204730268645</cx:pt>
          <cx:pt idx="4034">3.2058119898904711</cx:pt>
          <cx:pt idx="4035">3.2225588415338349</cx:pt>
          <cx:pt idx="4036">3.2028868771251373</cx:pt>
          <cx:pt idx="4037">3.1806661396948481</cx:pt>
          <cx:pt idx="4038">3.2170356558881577</cx:pt>
          <cx:pt idx="4039">3.1945100072861323</cx:pt>
          <cx:pt idx="4040">3.2089916869522268</cx:pt>
          <cx:pt idx="4041">3.2007018173264661</cx:pt>
          <cx:pt idx="4042">3.1974803273330865</cx:pt>
          <cx:pt idx="4043">3.2089916869522268</cx:pt>
          <cx:pt idx="4044">3.210874640150128</cx:pt>
          <cx:pt idx="4045">3.1854098539718798</cx:pt>
          <cx:pt idx="4046">3.2330192679494187</cx:pt>
          <cx:pt idx="4047">3.222899965419495</cx:pt>
          <cx:pt idx="4048">3.1941354604417267</cx:pt>
          <cx:pt idx="4049">3.2155226766740301</cx:pt>
          <cx:pt idx="4050">3.2198592697135577</cx:pt>
          <cx:pt idx="4051">3.2079831827430194</cx:pt>
          <cx:pt idx="4052">3.2020918014166435</cx:pt>
          <cx:pt idx="4053">3.2332806595854708</cx:pt>
          <cx:pt idx="4054">3.1948789217460725</cx:pt>
          <cx:pt idx="4055">3.1835139470348435</cx:pt>
          <cx:pt idx="4056">3.1851700327201282</cx:pt>
          <cx:pt idx="4057">3.2330192679494187</cx:pt>
          <cx:pt idx="4058">3.2366402859145844</cx:pt>
          <cx:pt idx="4059">3.206924794876862</cx:pt>
          <cx:pt idx="4060">3.2101416603824156</cx:pt>
          <cx:pt idx="4061">3.2183152359559908</cx:pt>
          <cx:pt idx="4062">3.2095745331347509</cx:pt>
          <cx:pt idx="4063">3.1792074088087583</cx:pt>
          <cx:pt idx="4064">3.1867294023138775</cx:pt>
          <cx:pt idx="4065">3.2366402859145844</cx:pt>
          <cx:pt idx="4066">3.221599071282625</cx:pt>
          <cx:pt idx="4067">3.206924794876862</cx:pt>
          <cx:pt idx="4068">3.1911833988669471</cx:pt>
          <cx:pt idx="4069">3.1998242414035039</cx:pt>
          <cx:pt idx="4070">3.206924794876862</cx:pt>
          <cx:pt idx="4071">3.2034018050738449</cx:pt>
          <cx:pt idx="4072">3.2184385991665803</cx:pt>
          <cx:pt idx="4073">3.1907009409104683</cx:pt>
          <cx:pt idx="4074">3.2192214270566626</cx:pt>
          <cx:pt idx="4075">3.2160865376297467</cx:pt>
          <cx:pt idx="4076">3.2084934083460745</cx:pt>
          <cx:pt idx="4077">3.2291587048670665</cx:pt>
          <cx:pt idx="4078">3.1893678627434641</cx:pt>
          <cx:pt idx="4079">3.2004134511180804</cx:pt>
          <cx:pt idx="4080">3.2034018050738449</cx:pt>
          <cx:pt idx="4081">3.2147943163938733</cx:pt>
          <cx:pt idx="4082">3.2053505009087964</cx:pt>
          <cx:pt idx="4083">3.2046396190834701</cx:pt>
          <cx:pt idx="4084">3.2110539133864862</cx:pt>
          <cx:pt idx="4085">3.2015458815262252</cx:pt>
          <cx:pt idx="4086">3.2067067424984659</cx:pt>
          <cx:pt idx="4087">3.2048791290906862</cx:pt>
          <cx:pt idx="4088">3.2026249385239152</cx:pt>
          <cx:pt idx="4089">3.1829385534983001</cx:pt>
          <cx:pt idx="4090">3.1891387861109535</cx:pt>
          <cx:pt idx="4091">3.2191623502725686</cx:pt>
          <cx:pt idx="4092">3.2043974941145987</cx:pt>
          <cx:pt idx="4093">3.2058119898904711</cx:pt>
          <cx:pt idx="4094">3.2176861348853665</cx:pt>
          <cx:pt idx="4095">3.2088434283482843</cx:pt>
          <cx:pt idx="4096">3.1817500116348243</cx:pt>
          <cx:pt idx="4097">3.189594917753424</cx:pt>
          <cx:pt idx="4098">3.210874640150128</cx:pt>
          <cx:pt idx="4099">3.1999740592136097</cx:pt>
          <cx:pt idx="4100">3.1921726376743478</cx:pt>
          <cx:pt idx="4101">3.2176861348853665</cx:pt>
          <cx:pt idx="4102">3.2311458185418527</cx:pt>
          <cx:pt idx="4103">3.1921726376743478</cx:pt>
          <cx:pt idx="4104">3.2056975241230208</cx:pt>
          <cx:pt idx="4105">3.1992227966848445</cx:pt>
          <cx:pt idx="4106">3.1982883104175963</cx:pt>
          <cx:pt idx="4107">3.1872293910691827</cx:pt>
          <cx:pt idx="4108">3.2156651706501478</cx:pt>
          <cx:pt idx="4109">3.2330192679494187</cx:pt>
          <cx:pt idx="4110">3.2365361355284019</cx:pt>
          <cx:pt idx="4111">3.1898199824617288</cx:pt>
          <cx:pt idx="4112">3.1954220549363952</cx:pt>
          <cx:pt idx="4113">3.2279410566423787</cx:pt>
          <cx:pt idx="4114">3.210874640150128</cx:pt>
          <cx:pt idx="4115">3.1959358008269647</cx:pt>
          <cx:pt idx="4116">3.2113199423246295</cx:pt>
          <cx:pt idx="4117">3.1921726376743478</cx:pt>
          <cx:pt idx="4118">3.2090899522792582</cx:pt>
          <cx:pt idx="4119">3.2089916869522268</cx:pt>
          <cx:pt idx="4120">3.2360257433593911</cx:pt>
          <cx:pt idx="4121">3.1851700327201282</cx:pt>
          <cx:pt idx="4122">3.2091877629916041</cx:pt>
          <cx:pt idx="4123">3.197968409334119</cx:pt>
          <cx:pt idx="4124">3.2081885343608803</cx:pt>
          <cx:pt idx="4125">3.1857000674312044</cx:pt>
          <cx:pt idx="4126">3.1964731778325373</cx:pt>
          <cx:pt idx="4127">3.2120129935796871</cx:pt>
          <cx:pt idx="4128">3.2085940038662546</cx:pt>
          <cx:pt idx="4129">3.1976441364255712</cx:pt>
          <cx:pt idx="4130">3.2155226766740301</cx:pt>
          <cx:pt idx="4131">3.2099543181677017</cx:pt>
          <cx:pt idx="4132">3.2106938027877323</cx:pt>
          <cx:pt idx="4133">3.2079831827430194</cx:pt>
          <cx:pt idx="4134">3.2140381603744448</cx:pt>
          <cx:pt idx="4135">3.1952423518153417</cx:pt>
          <cx:pt idx="4136">3.225415950198157</cx:pt>
          <cx:pt idx="4137">3.2155226766740301</cx:pt>
          <cx:pt idx="4138">3.2079831827430194</cx:pt>
          <cx:pt idx="4139">3.206924794876862</cx:pt>
          <cx:pt idx="4140">3.210874640150128</cx:pt>
          <cx:pt idx="4141">3.1921726376743478</cx:pt>
          <cx:pt idx="4142">3.206924794876862</cx:pt>
          <cx:pt idx="4143">3.2039051943109174</cx:pt>
          <cx:pt idx="4144">3.1877200258480385</cx:pt>
          <cx:pt idx="4145">3.1882016115743079</cx:pt>
          <cx:pt idx="4146">3.2163624805551847</cx:pt>
          <cx:pt idx="4147">3.2110539133864862</cx:pt>
          <cx:pt idx="4148">3.2051160736417117</cx:pt>
          <cx:pt idx="4149">3.2156651706501478</cx:pt>
          <cx:pt idx="4150">3.2041527032969177</cx:pt>
          <cx:pt idx="4151">3.2195140533214217</cx:pt>
          <cx:pt idx="4152">3.1982883104175963</cx:pt>
          <cx:pt idx="4153">3.1963011344763772</cx:pt>
          <cx:pt idx="4154">3.1900430874979686</cx:pt>
          <cx:pt idx="4155">3.2102347056334279</cx:pt>
          <cx:pt idx="4156">3.2287167928688159</cx:pt>
          <cx:pt idx="4157">3.2051160736417117</cx:pt>
          <cx:pt idx="4158">3.2447090947115562</cx:pt>
          <cx:pt idx="4159">3.2001214491081242</cx:pt>
          <cx:pt idx="4160">3.222705831039105</cx:pt>
          <cx:pt idx="4161">3.2301794852633807</cx:pt>
          <cx:pt idx="4162">3.2234232297807219</cx:pt>
          <cx:pt idx="4163">3.2444758945991601</cx:pt>
          <cx:pt idx="4164">3.2233762890100959</cx:pt>
          <cx:pt idx="4165">3.2277592506404233</cx:pt>
          <cx:pt idx="4166">3.2170356558881577</cx:pt>
          <cx:pt idx="4167">3.2014073403159991</cx:pt>
          <cx:pt idx="4168">3.2156644607478935</cx:pt>
          <cx:pt idx="4169">3.2214950289833082</cx:pt>
          <cx:pt idx="4170">3.1974803273330865</cx:pt>
          <cx:pt idx="4171">3.2026249385239152</cx:pt>
          <cx:pt idx="4172">3.2014073403159991</cx:pt>
          <cx:pt idx="4173">3.2281205543247884</cx:pt>
          <cx:pt idx="4174">3.2291251283850717</cx:pt>
          <cx:pt idx="4175">3.2046396190834701</cx:pt>
          <cx:pt idx="4176">3.2166345634513531</cx:pt>
          <cx:pt idx="4177">3.1576632995629286</cx:pt>
          <cx:pt idx="4178">3.2089916869522268</cx:pt>
          <cx:pt idx="4179">3.189594917753424</cx:pt>
          <cx:pt idx="4180">3.2459731870159159</cx:pt>
          <cx:pt idx="4181">3.206924794876862</cx:pt>
          <cx:pt idx="4182">3.2034018050738449</cx:pt>
          <cx:pt idx="4183">3.2141917052489752</cx:pt>
          <cx:pt idx="4184">3.2347622753939778</cx:pt>
          <cx:pt idx="4185">3.2051160736417117</cx:pt>
          <cx:pt idx="4186">3.2036549133517545</cx:pt>
          <cx:pt idx="4187">3.1891387861109535</cx:pt>
          <cx:pt idx="4188">3.1937551274235232</cx:pt>
          <cx:pt idx="4189">3.2176220698673723</cx:pt>
          <cx:pt idx="4190">3.2236560939648586</cx:pt>
          <cx:pt idx="4191">3.2176861348853665</cx:pt>
          <cx:pt idx="4192">3.2332806595854708</cx:pt>
          <cx:pt idx="4193">3.2290914833649835</cx:pt>
          <cx:pt idx="4194">3.2078796591504313</cx:pt>
          <cx:pt idx="4195">3.1998257294828547</cx:pt>
          <cx:pt idx="4196">3.2249922861263718</cx:pt>
          <cx:pt idx="4197">3.2037553618791406</cx:pt>
          <cx:pt idx="4198">3.204518886616722</cx:pt>
          <cx:pt idx="4199">3.206924794876862</cx:pt>
          <cx:pt idx="4200">3.2195140533214217</cx:pt>
        </cx:lvl>
      </cx:numDim>
    </cx:data>
  </cx:chartData>
  <cx:chart>
    <cx:title pos="t" align="ctr" overlay="0">
      <cx:tx>
        <cx:rich>
          <a:bodyPr spcFirstLastPara="1" vertOverflow="ellipsis" horzOverflow="overflow" wrap="square" lIns="0" tIns="0" rIns="0" bIns="0" anchor="ctr" anchorCtr="1"/>
          <a:lstStyle/>
          <a:p>
            <a:pPr>
              <a:spcBef>
                <a:spcPts val="0"/>
              </a:spcBef>
              <a:spcAft>
                <a:spcPts val="0"/>
              </a:spcAft>
            </a:pPr>
            <a:r>
              <a:rPr lang="en-IN" sz="1400" b="0" i="0" u="none" strike="noStrike" baseline="0" dirty="0">
                <a:solidFill>
                  <a:srgbClr val="28324A">
                    <a:lumMod val="65000"/>
                    <a:lumOff val="35000"/>
                  </a:srgbClr>
                </a:solidFill>
                <a:latin typeface="Source Sans Pro"/>
                <a:cs typeface="Calibri" panose="020F0502020204030204" pitchFamily="34" charset="0"/>
              </a:rPr>
              <a:t>Transformed second</a:t>
            </a:r>
            <a:r>
              <a:rPr lang="en-IN" sz="1400" b="0" dirty="0">
                <a:effectLst/>
              </a:rPr>
              <a:t> </a:t>
            </a:r>
            <a:r>
              <a:rPr lang="en-IN" sz="1400" b="0" i="0" u="none" strike="noStrike" baseline="0" dirty="0">
                <a:solidFill>
                  <a:srgbClr val="28324A">
                    <a:lumMod val="65000"/>
                    <a:lumOff val="35000"/>
                  </a:srgbClr>
                </a:solidFill>
                <a:latin typeface="Source Sans Pro"/>
                <a:cs typeface="Calibri" panose="020F0502020204030204" pitchFamily="34" charset="0"/>
              </a:rPr>
              <a:t>transaction price</a:t>
            </a:r>
          </a:p>
        </cx:rich>
      </cx:tx>
    </cx:title>
    <cx:plotArea>
      <cx:plotAreaRegion>
        <cx:series layoutId="clusteredColumn" uniqueId="{AFDF5BA9-30CA-4420-872D-1EBB75E3F21B}">
          <cx:tx>
            <cx:txData>
              <cx:f>Data!$J$1</cx:f>
              <cx:v>t_price_2</cx:v>
            </cx:txData>
          </cx:tx>
          <cx:dataId val="0"/>
          <cx:layoutPr>
            <cx:binning intervalClosed="r">
              <cx:binCount val="30"/>
            </cx:binning>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21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69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03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8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8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3AE7-04E4-418C-BC82-F4449E0D13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68F8-0C89-4F63-B6D8-A01B2C79C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A0D0F3-18E1-4B13-ABDB-38AF0700CA85}"/>
              </a:ext>
            </a:extLst>
          </p:cNvPr>
          <p:cNvSpPr>
            <a:spLocks noGrp="1"/>
          </p:cNvSpPr>
          <p:nvPr>
            <p:ph type="dt" sz="half" idx="10"/>
          </p:nvPr>
        </p:nvSpPr>
        <p:spPr/>
        <p:txBody>
          <a:bodyPr/>
          <a:lstStyle>
            <a:lvl1pPr>
              <a:defRPr/>
            </a:lvl1pPr>
          </a:lstStyle>
          <a:p>
            <a:r>
              <a:rPr lang="en-US" altLang="en-US"/>
              <a:t>Basic Biostat</a:t>
            </a:r>
          </a:p>
        </p:txBody>
      </p:sp>
      <p:sp>
        <p:nvSpPr>
          <p:cNvPr id="5" name="Footer Placeholder 4">
            <a:extLst>
              <a:ext uri="{FF2B5EF4-FFF2-40B4-BE49-F238E27FC236}">
                <a16:creationId xmlns:a16="http://schemas.microsoft.com/office/drawing/2014/main" id="{C4420E2A-86DF-414B-91ED-C05ACB4D9538}"/>
              </a:ext>
            </a:extLst>
          </p:cNvPr>
          <p:cNvSpPr>
            <a:spLocks noGrp="1"/>
          </p:cNvSpPr>
          <p:nvPr>
            <p:ph type="ftr" sz="quarter" idx="11"/>
          </p:nvPr>
        </p:nvSpPr>
        <p:spPr/>
        <p:txBody>
          <a:bodyPr/>
          <a:lstStyle>
            <a:lvl1pPr>
              <a:defRPr/>
            </a:lvl1pPr>
          </a:lstStyle>
          <a:p>
            <a:r>
              <a:rPr lang="en-US" altLang="en-US"/>
              <a:t>15: Multiple Linear Regression</a:t>
            </a:r>
          </a:p>
        </p:txBody>
      </p:sp>
      <p:sp>
        <p:nvSpPr>
          <p:cNvPr id="6" name="Slide Number Placeholder 5">
            <a:extLst>
              <a:ext uri="{FF2B5EF4-FFF2-40B4-BE49-F238E27FC236}">
                <a16:creationId xmlns:a16="http://schemas.microsoft.com/office/drawing/2014/main" id="{CF373A4F-A104-495C-A26A-47E058A5D53E}"/>
              </a:ext>
            </a:extLst>
          </p:cNvPr>
          <p:cNvSpPr>
            <a:spLocks noGrp="1"/>
          </p:cNvSpPr>
          <p:nvPr>
            <p:ph type="sldNum" sz="quarter" idx="12"/>
          </p:nvPr>
        </p:nvSpPr>
        <p:spPr/>
        <p:txBody>
          <a:bodyPr/>
          <a:lstStyle>
            <a:lvl1pPr>
              <a:defRPr/>
            </a:lvl1pPr>
          </a:lstStyle>
          <a:p>
            <a:fld id="{83DC7DD7-6CF1-46F3-93CC-356B31BB1D6F}" type="slidenum">
              <a:rPr lang="en-US" altLang="en-US"/>
              <a:pPr/>
              <a:t>‹#›</a:t>
            </a:fld>
            <a:endParaRPr lang="en-US" altLang="en-US"/>
          </a:p>
        </p:txBody>
      </p:sp>
    </p:spTree>
    <p:extLst>
      <p:ext uri="{BB962C8B-B14F-4D97-AF65-F5344CB8AC3E}">
        <p14:creationId xmlns:p14="http://schemas.microsoft.com/office/powerpoint/2010/main" val="288470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260B-6174-49F4-9B34-D5C0F46BAB1C}"/>
              </a:ext>
            </a:extLst>
          </p:cNvPr>
          <p:cNvSpPr>
            <a:spLocks noGrp="1"/>
          </p:cNvSpPr>
          <p:nvPr>
            <p:ph type="title"/>
          </p:nvPr>
        </p:nvSpPr>
        <p:spPr>
          <a:xfrm>
            <a:off x="457200" y="205979"/>
            <a:ext cx="8229600" cy="8572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17548-4D6B-43F6-87E4-B7C44CCE6E67}"/>
              </a:ext>
            </a:extLst>
          </p:cNvPr>
          <p:cNvSpPr>
            <a:spLocks noGrp="1"/>
          </p:cNvSpPr>
          <p:nvPr>
            <p:ph type="body"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382347-8D2D-4932-9646-98F89078BC96}"/>
              </a:ext>
            </a:extLst>
          </p:cNvPr>
          <p:cNvSpPr>
            <a:spLocks noGrp="1"/>
          </p:cNvSpPr>
          <p:nvPr>
            <p:ph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0A66A-17EF-49C3-8941-EE02E4D448BE}"/>
              </a:ext>
            </a:extLst>
          </p:cNvPr>
          <p:cNvSpPr>
            <a:spLocks noGrp="1"/>
          </p:cNvSpPr>
          <p:nvPr>
            <p:ph type="dt" sz="half" idx="10"/>
          </p:nvPr>
        </p:nvSpPr>
        <p:spPr>
          <a:xfrm>
            <a:off x="457200" y="4683919"/>
            <a:ext cx="2133600" cy="357188"/>
          </a:xfrm>
        </p:spPr>
        <p:txBody>
          <a:bodyPr/>
          <a:lstStyle>
            <a:lvl1pPr>
              <a:defRPr/>
            </a:lvl1pPr>
          </a:lstStyle>
          <a:p>
            <a:r>
              <a:rPr lang="en-US" altLang="en-US"/>
              <a:t>Basic Biostat</a:t>
            </a:r>
          </a:p>
        </p:txBody>
      </p:sp>
      <p:sp>
        <p:nvSpPr>
          <p:cNvPr id="6" name="Footer Placeholder 5">
            <a:extLst>
              <a:ext uri="{FF2B5EF4-FFF2-40B4-BE49-F238E27FC236}">
                <a16:creationId xmlns:a16="http://schemas.microsoft.com/office/drawing/2014/main" id="{1FC5695B-D235-4003-86AB-D80D61D8FAAB}"/>
              </a:ext>
            </a:extLst>
          </p:cNvPr>
          <p:cNvSpPr>
            <a:spLocks noGrp="1"/>
          </p:cNvSpPr>
          <p:nvPr>
            <p:ph type="ftr" sz="quarter" idx="11"/>
          </p:nvPr>
        </p:nvSpPr>
        <p:spPr>
          <a:xfrm>
            <a:off x="3124200" y="4683919"/>
            <a:ext cx="2895600" cy="357188"/>
          </a:xfrm>
        </p:spPr>
        <p:txBody>
          <a:bodyPr/>
          <a:lstStyle>
            <a:lvl1pPr>
              <a:defRPr/>
            </a:lvl1pPr>
          </a:lstStyle>
          <a:p>
            <a:r>
              <a:rPr lang="en-US" altLang="en-US"/>
              <a:t>15: Multiple Linear Regression</a:t>
            </a:r>
          </a:p>
        </p:txBody>
      </p:sp>
      <p:sp>
        <p:nvSpPr>
          <p:cNvPr id="7" name="Slide Number Placeholder 6">
            <a:extLst>
              <a:ext uri="{FF2B5EF4-FFF2-40B4-BE49-F238E27FC236}">
                <a16:creationId xmlns:a16="http://schemas.microsoft.com/office/drawing/2014/main" id="{E9DAF2CA-5EB6-4C02-86D5-3DDDA3F6A0D4}"/>
              </a:ext>
            </a:extLst>
          </p:cNvPr>
          <p:cNvSpPr>
            <a:spLocks noGrp="1"/>
          </p:cNvSpPr>
          <p:nvPr>
            <p:ph type="sldNum" sz="quarter" idx="12"/>
          </p:nvPr>
        </p:nvSpPr>
        <p:spPr>
          <a:xfrm>
            <a:off x="6553200" y="4683919"/>
            <a:ext cx="2133600" cy="357188"/>
          </a:xfrm>
        </p:spPr>
        <p:txBody>
          <a:bodyPr/>
          <a:lstStyle>
            <a:lvl1pPr>
              <a:defRPr/>
            </a:lvl1pPr>
          </a:lstStyle>
          <a:p>
            <a:fld id="{F8F89FF8-A4FB-4178-9345-0F239A96630F}" type="slidenum">
              <a:rPr lang="en-US" altLang="en-US"/>
              <a:pPr/>
              <a:t>‹#›</a:t>
            </a:fld>
            <a:endParaRPr lang="en-US" altLang="en-US"/>
          </a:p>
        </p:txBody>
      </p:sp>
    </p:spTree>
    <p:extLst>
      <p:ext uri="{BB962C8B-B14F-4D97-AF65-F5344CB8AC3E}">
        <p14:creationId xmlns:p14="http://schemas.microsoft.com/office/powerpoint/2010/main" val="165155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8"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91.png"/><Relationship Id="rId3" Type="http://schemas.microsoft.com/office/2014/relationships/chartEx" Target="../charts/chartEx1.xml"/><Relationship Id="rId7" Type="http://schemas.microsoft.com/office/2014/relationships/chartEx" Target="../charts/chartEx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2" Type="http://schemas.microsoft.com/office/2014/relationships/chartEx" Target="../charts/chartEx3.xml"/><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microsoft.com/office/2014/relationships/chartEx" Target="../charts/chartEx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5.xml"/><Relationship Id="rId1" Type="http://schemas.openxmlformats.org/officeDocument/2006/relationships/slideLayout" Target="../slideLayouts/slideLayout5.xml"/><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Price vs Socio-Economic</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3</a:t>
            </a:r>
            <a:endParaRPr sz="12000" dirty="0">
              <a:solidFill>
                <a:schemeClr val="accent2"/>
              </a:solidFill>
            </a:endParaRPr>
          </a:p>
        </p:txBody>
      </p:sp>
    </p:spTree>
    <p:extLst>
      <p:ext uri="{BB962C8B-B14F-4D97-AF65-F5344CB8AC3E}">
        <p14:creationId xmlns:p14="http://schemas.microsoft.com/office/powerpoint/2010/main" val="894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73014973"/>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49432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1747302365"/>
              </p:ext>
            </p:extLst>
          </p:nvPr>
        </p:nvGraphicFramePr>
        <p:xfrm>
          <a:off x="-3"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874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5148A-A7BE-4D9F-A7F6-FA6D8B717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graphicFrame>
        <p:nvGraphicFramePr>
          <p:cNvPr id="9" name="Chart 8">
            <a:extLst>
              <a:ext uri="{FF2B5EF4-FFF2-40B4-BE49-F238E27FC236}">
                <a16:creationId xmlns:a16="http://schemas.microsoft.com/office/drawing/2014/main" id="{E620B4B3-D40C-4119-A1FD-146728231E49}"/>
              </a:ext>
            </a:extLst>
          </p:cNvPr>
          <p:cNvGraphicFramePr/>
          <p:nvPr>
            <p:extLst>
              <p:ext uri="{D42A27DB-BD31-4B8C-83A1-F6EECF244321}">
                <p14:modId xmlns:p14="http://schemas.microsoft.com/office/powerpoint/2010/main" val="4127323678"/>
              </p:ext>
            </p:extLst>
          </p:nvPr>
        </p:nvGraphicFramePr>
        <p:xfrm>
          <a:off x="1" y="1"/>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09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08FEF-D481-4EA5-9C88-A04A530E2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54E11CE3-5879-466A-8E21-06FD3242EC0C}"/>
              </a:ext>
            </a:extLst>
          </p:cNvPr>
          <p:cNvPicPr>
            <a:picLocks noChangeAspect="1"/>
          </p:cNvPicPr>
          <p:nvPr/>
        </p:nvPicPr>
        <p:blipFill>
          <a:blip r:embed="rId2"/>
          <a:stretch>
            <a:fillRect/>
          </a:stretch>
        </p:blipFill>
        <p:spPr>
          <a:xfrm>
            <a:off x="0" y="506209"/>
            <a:ext cx="9144000" cy="4649391"/>
          </a:xfrm>
          <a:prstGeom prst="rect">
            <a:avLst/>
          </a:prstGeom>
        </p:spPr>
      </p:pic>
      <p:sp>
        <p:nvSpPr>
          <p:cNvPr id="5" name="Title 4">
            <a:extLst>
              <a:ext uri="{FF2B5EF4-FFF2-40B4-BE49-F238E27FC236}">
                <a16:creationId xmlns:a16="http://schemas.microsoft.com/office/drawing/2014/main" id="{5E7B5CA9-10BC-407C-BEBF-F876FC970201}"/>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1</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61900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2F8A2-74DE-48A9-932A-716739C367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6D1C91D2-760E-47EA-8446-9C7C8FD40BC8}"/>
              </a:ext>
            </a:extLst>
          </p:cNvPr>
          <p:cNvPicPr>
            <a:picLocks noChangeAspect="1"/>
          </p:cNvPicPr>
          <p:nvPr/>
        </p:nvPicPr>
        <p:blipFill>
          <a:blip r:embed="rId2"/>
          <a:stretch>
            <a:fillRect/>
          </a:stretch>
        </p:blipFill>
        <p:spPr>
          <a:xfrm>
            <a:off x="0" y="494109"/>
            <a:ext cx="9144000" cy="4649391"/>
          </a:xfrm>
          <a:prstGeom prst="rect">
            <a:avLst/>
          </a:prstGeom>
        </p:spPr>
      </p:pic>
      <p:sp>
        <p:nvSpPr>
          <p:cNvPr id="5" name="Title 4">
            <a:extLst>
              <a:ext uri="{FF2B5EF4-FFF2-40B4-BE49-F238E27FC236}">
                <a16:creationId xmlns:a16="http://schemas.microsoft.com/office/drawing/2014/main" id="{44C1E271-B0BB-4D9C-AF7D-A84241C23B10}"/>
              </a:ext>
            </a:extLst>
          </p:cNvPr>
          <p:cNvSpPr txBox="1">
            <a:spLocks/>
          </p:cNvSpPr>
          <p:nvPr/>
        </p:nvSpPr>
        <p:spPr>
          <a:xfrm>
            <a:off x="1047750" y="68069"/>
            <a:ext cx="6996600" cy="71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ln w="0"/>
                <a:solidFill>
                  <a:schemeClr val="accent1"/>
                </a:solidFill>
                <a:effectLst>
                  <a:outerShdw blurRad="38100" dist="25400" dir="5400000" algn="ctr" rotWithShape="0">
                    <a:srgbClr val="6E747A">
                      <a:alpha val="43000"/>
                    </a:srgbClr>
                  </a:outerShdw>
                </a:effectLst>
                <a:latin typeface="+mj-lt"/>
              </a:rPr>
              <a:t>Partial Residue Plots for Price 2</a:t>
            </a:r>
            <a:endParaRPr lang="en-IN" sz="24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24564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Repeated Sales Index</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4</a:t>
            </a:r>
            <a:endParaRPr sz="12000" dirty="0">
              <a:solidFill>
                <a:schemeClr val="accent2"/>
              </a:solidFill>
            </a:endParaRPr>
          </a:p>
        </p:txBody>
      </p:sp>
    </p:spTree>
    <p:extLst>
      <p:ext uri="{BB962C8B-B14F-4D97-AF65-F5344CB8AC3E}">
        <p14:creationId xmlns:p14="http://schemas.microsoft.com/office/powerpoint/2010/main" val="268387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BB89C-2339-4791-BAC3-3A827FD2D814}"/>
              </a:ext>
            </a:extLst>
          </p:cNvPr>
          <p:cNvSpPr>
            <a:spLocks noGrp="1"/>
          </p:cNvSpPr>
          <p:nvPr>
            <p:ph type="title"/>
          </p:nvPr>
        </p:nvSpPr>
        <p:spPr/>
        <p:txBody>
          <a:bodyPr/>
          <a:lstStyle/>
          <a:p>
            <a:r>
              <a:rPr lang="en-US" dirty="0"/>
              <a:t>Key Ideas</a:t>
            </a:r>
            <a:endParaRPr lang="en-IN" dirty="0"/>
          </a:p>
        </p:txBody>
      </p:sp>
      <p:sp>
        <p:nvSpPr>
          <p:cNvPr id="6" name="Text Placeholder 5">
            <a:extLst>
              <a:ext uri="{FF2B5EF4-FFF2-40B4-BE49-F238E27FC236}">
                <a16:creationId xmlns:a16="http://schemas.microsoft.com/office/drawing/2014/main" id="{33D9D38A-0A42-418F-92E5-DAAEEE4315F3}"/>
              </a:ext>
            </a:extLst>
          </p:cNvPr>
          <p:cNvSpPr>
            <a:spLocks noGrp="1"/>
          </p:cNvSpPr>
          <p:nvPr>
            <p:ph type="body" idx="1"/>
          </p:nvPr>
        </p:nvSpPr>
        <p:spPr/>
        <p:txBody>
          <a:bodyPr/>
          <a:lstStyle/>
          <a:p>
            <a:r>
              <a:rPr lang="en-US" dirty="0"/>
              <a:t>Was developed by MARTIN J. BAILEY RICHARD F. MUTH AND HUGH O. NOURSE in 1963</a:t>
            </a:r>
          </a:p>
          <a:p>
            <a:r>
              <a:rPr lang="en-US" dirty="0"/>
              <a:t>An index to measure the change of prices over the years</a:t>
            </a:r>
          </a:p>
          <a:p>
            <a:r>
              <a:rPr lang="en-US" dirty="0"/>
              <a:t>The goal was to make sure that these indices are close to the change in prices of houses.</a:t>
            </a:r>
            <a:endParaRPr lang="en-IN" dirty="0"/>
          </a:p>
        </p:txBody>
      </p:sp>
      <p:sp>
        <p:nvSpPr>
          <p:cNvPr id="4" name="Slide Number Placeholder 3">
            <a:extLst>
              <a:ext uri="{FF2B5EF4-FFF2-40B4-BE49-F238E27FC236}">
                <a16:creationId xmlns:a16="http://schemas.microsoft.com/office/drawing/2014/main" id="{CEEA44E8-1354-49E3-9534-375BFF3DC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2050" name="Picture 2">
            <a:extLst>
              <a:ext uri="{FF2B5EF4-FFF2-40B4-BE49-F238E27FC236}">
                <a16:creationId xmlns:a16="http://schemas.microsoft.com/office/drawing/2014/main" id="{4D0F0EE6-EB9F-4772-B125-4905CE3DAC90}"/>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26930" b="67067" l="36318" r="69848">
                        <a14:foregroundMark x1="43581" y1="48370" x2="38767" y2="42710"/>
                        <a14:foregroundMark x1="38767" y1="42710" x2="36486" y2="52487"/>
                        <a14:foregroundMark x1="36486" y1="52487" x2="39189" y2="62950"/>
                        <a14:foregroundMark x1="39189" y1="62950" x2="44003" y2="57633"/>
                        <a14:foregroundMark x1="44003" y1="57633" x2="44257" y2="47856"/>
                        <a14:foregroundMark x1="39696" y1="42710" x2="39189" y2="42024"/>
                        <a14:foregroundMark x1="41301" y1="42196" x2="40878" y2="42710"/>
                        <a14:foregroundMark x1="41047" y1="41166" x2="41301" y2="41166"/>
                        <a14:foregroundMark x1="51098" y1="44425" x2="43328" y2="43911"/>
                        <a14:foregroundMark x1="43328" y1="43911" x2="43074" y2="55232"/>
                        <a14:foregroundMark x1="43074" y1="55232" x2="54730" y2="59348"/>
                        <a14:foregroundMark x1="54730" y1="59348" x2="50507" y2="45969"/>
                        <a14:foregroundMark x1="50507" y1="45969" x2="46453" y2="45969"/>
                        <a14:foregroundMark x1="52787" y1="45626" x2="36233" y2="41681"/>
                        <a14:foregroundMark x1="36233" y1="41681" x2="48395" y2="32075"/>
                        <a14:foregroundMark x1="48395" y1="32075" x2="61655" y2="37736"/>
                        <a14:foregroundMark x1="61655" y1="37736" x2="52618" y2="45111"/>
                        <a14:foregroundMark x1="52618" y1="45111" x2="49155" y2="45798"/>
                        <a14:foregroundMark x1="52111" y1="43396" x2="50422" y2="41852"/>
                        <a14:foregroundMark x1="61149" y1="46484" x2="61318" y2="59348"/>
                        <a14:foregroundMark x1="61318" y1="59348" x2="61993" y2="47856"/>
                        <a14:foregroundMark x1="61993" y1="47856" x2="60726" y2="46312"/>
                        <a14:foregroundMark x1="50676" y1="39966" x2="49071" y2="43739"/>
                        <a14:foregroundMark x1="50760" y1="42196" x2="49493" y2="42367"/>
                        <a14:foregroundMark x1="50253" y1="42710" x2="49493" y2="42710"/>
                        <a14:foregroundMark x1="49916" y1="42539" x2="49916" y2="42710"/>
                        <a14:foregroundMark x1="50253" y1="42196" x2="50084" y2="41338"/>
                        <a14:foregroundMark x1="50084" y1="40823" x2="48564" y2="42539"/>
                        <a14:foregroundMark x1="53716" y1="40995" x2="43243" y2="37221"/>
                        <a14:foregroundMark x1="43243" y1="37221" x2="56841" y2="26930"/>
                        <a14:foregroundMark x1="56841" y1="26930" x2="55405" y2="42196"/>
                        <a14:foregroundMark x1="55405" y1="42196" x2="44848" y2="45626"/>
                        <a14:foregroundMark x1="63176" y1="47684" x2="69848" y2="53002"/>
                        <a14:foregroundMark x1="69848" y1="53002" x2="61233" y2="43396"/>
                        <a14:foregroundMark x1="61233" y1="43396" x2="59713" y2="48542"/>
                      </a14:backgroundRemoval>
                    </a14:imgEffect>
                  </a14:imgLayer>
                </a14:imgProps>
              </a:ext>
              <a:ext uri="{28A0092B-C50C-407E-A947-70E740481C1C}">
                <a14:useLocalDpi xmlns:a14="http://schemas.microsoft.com/office/drawing/2010/main" val="0"/>
              </a:ext>
            </a:extLst>
          </a:blip>
          <a:srcRect l="35318" t="30702" r="35426" b="28783"/>
          <a:stretch/>
        </p:blipFill>
        <p:spPr bwMode="auto">
          <a:xfrm>
            <a:off x="3208457" y="3269438"/>
            <a:ext cx="2675186" cy="18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3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38ABD74-8C3F-4CAA-843B-E01E1E113670}"/>
              </a:ext>
            </a:extLst>
          </p:cNvPr>
          <p:cNvSpPr>
            <a:spLocks noGrp="1"/>
          </p:cNvSpPr>
          <p:nvPr>
            <p:ph type="title"/>
          </p:nvPr>
        </p:nvSpPr>
        <p:spPr/>
        <p:txBody>
          <a:bodyPr/>
          <a:lstStyle/>
          <a:p>
            <a:r>
              <a:rPr lang="en-US" dirty="0"/>
              <a:t>Theory</a:t>
            </a:r>
            <a:endParaRPr lang="en-IN"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41745F6F-64A6-4836-8CF2-B59D71E6951D}"/>
                  </a:ext>
                </a:extLst>
              </p:cNvPr>
              <p:cNvSpPr>
                <a:spLocks noGrp="1"/>
              </p:cNvSpPr>
              <p:nvPr>
                <p:ph type="body" idx="1"/>
              </p:nvPr>
            </p:nvSpPr>
            <p:spPr>
              <a:xfrm>
                <a:off x="1073700" y="1223350"/>
                <a:ext cx="6996600" cy="3286025"/>
              </a:xfrm>
            </p:spPr>
            <p:txBody>
              <a:bodyPr/>
              <a:lstStyle/>
              <a:p>
                <a:pPr>
                  <a:buFont typeface="Source Sans Pro" panose="020B0503030403020204" pitchFamily="34" charset="0"/>
                  <a:buChar char="→"/>
                </a:pPr>
                <a14:m>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2</m:t>
                            </m:r>
                          </m:sub>
                        </m:sSub>
                      </m:num>
                      <m:den>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𝑃</m:t>
                            </m:r>
                          </m:e>
                          <m:sub>
                            <m:r>
                              <a:rPr lang="en-IN" i="1" dirty="0" smtClean="0">
                                <a:latin typeface="Cambria Math" panose="02040503050406030204" pitchFamily="18" charset="0"/>
                              </a:rPr>
                              <m:t>1</m:t>
                            </m:r>
                          </m:sub>
                        </m:sSub>
                      </m:den>
                    </m:f>
                    <m:r>
                      <a:rPr lang="en-IN" i="1" dirty="0" smtClean="0">
                        <a:latin typeface="Cambria Math" panose="02040503050406030204" pitchFamily="18" charset="0"/>
                        <a:ea typeface="Cambria Math" panose="02040503050406030204" pitchFamily="18" charset="0"/>
                      </a:rPr>
                      <m:t>≅</m:t>
                    </m:r>
                    <m:f>
                      <m:fPr>
                        <m:ctrlPr>
                          <a:rPr lang="en-IN" i="1" dirty="0" smtClean="0">
                            <a:solidFill>
                              <a:srgbClr val="836967"/>
                            </a:solidFill>
                            <a:latin typeface="Cambria Math" panose="02040503050406030204" pitchFamily="18" charset="0"/>
                          </a:rPr>
                        </m:ctrlPr>
                      </m:fPr>
                      <m:num>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𝐼</m:t>
                            </m:r>
                          </m:e>
                          <m:sub>
                            <m:r>
                              <a:rPr lang="en-IN" i="1" dirty="0" smtClean="0">
                                <a:latin typeface="Cambria Math" panose="02040503050406030204" pitchFamily="18" charset="0"/>
                              </a:rPr>
                              <m:t>𝑦𝑒𝑎</m:t>
                            </m:r>
                            <m:sSub>
                              <m:sSubPr>
                                <m:ctrlPr>
                                  <a:rPr lang="en-IN" i="1" dirty="0" smtClean="0">
                                    <a:solidFill>
                                      <a:srgbClr val="836967"/>
                                    </a:solidFill>
                                    <a:latin typeface="Cambria Math" panose="02040503050406030204" pitchFamily="18" charset="0"/>
                                  </a:rPr>
                                </m:ctrlPr>
                              </m:sSubPr>
                              <m:e>
                                <m:r>
                                  <a:rPr lang="en-IN" i="1" dirty="0" smtClean="0">
                                    <a:latin typeface="Cambria Math" panose="02040503050406030204" pitchFamily="18" charset="0"/>
                                  </a:rPr>
                                  <m:t>𝑟</m:t>
                                </m:r>
                              </m:e>
                              <m:sub>
                                <m:r>
                                  <a:rPr lang="en-US" b="0" i="1" dirty="0" smtClean="0">
                                    <a:latin typeface="Cambria Math" panose="02040503050406030204" pitchFamily="18" charset="0"/>
                                  </a:rPr>
                                  <m:t>𝑖</m:t>
                                </m:r>
                              </m:sub>
                            </m:sSub>
                          </m:sub>
                        </m:sSub>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𝐼</m:t>
                            </m:r>
                          </m:e>
                          <m:sub>
                            <m:r>
                              <a:rPr lang="en-IN" i="1" dirty="0">
                                <a:latin typeface="Cambria Math" panose="02040503050406030204" pitchFamily="18" charset="0"/>
                              </a:rPr>
                              <m:t>𝑦𝑒𝑎</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𝑟</m:t>
                                </m:r>
                              </m:e>
                              <m:sub>
                                <m:r>
                                  <a:rPr lang="en-US" b="0" i="1" dirty="0" smtClean="0">
                                    <a:latin typeface="Cambria Math" panose="02040503050406030204" pitchFamily="18" charset="0"/>
                                  </a:rPr>
                                  <m:t>𝑗</m:t>
                                </m:r>
                              </m:sub>
                            </m:sSub>
                          </m:sub>
                        </m:sSub>
                      </m:den>
                    </m:f>
                  </m:oMath>
                </a14:m>
                <a:endParaRPr lang="en-IN" i="1" dirty="0"/>
              </a:p>
              <a:p>
                <a:pPr>
                  <a:buFont typeface="Source Sans Pro" panose="020B0503030403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2</m:t>
                            </m:r>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𝑃</m:t>
                            </m:r>
                          </m:e>
                          <m:sub>
                            <m:r>
                              <a:rPr lang="en-IN" i="1" dirty="0">
                                <a:latin typeface="Cambria Math" panose="02040503050406030204" pitchFamily="18" charset="0"/>
                                <a:ea typeface="Cambria Math" panose="02040503050406030204" pitchFamily="18" charset="0"/>
                              </a:rPr>
                              <m:t>1</m:t>
                            </m:r>
                          </m:sub>
                        </m:sSub>
                      </m:den>
                    </m:f>
                    <m:r>
                      <a:rPr lang="en-US"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𝑙𝑛</m:t>
                    </m:r>
                    <m:r>
                      <a:rPr lang="en-US"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num>
                      <m:den>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den>
                    </m:f>
                    <m:r>
                      <a:rPr lang="en-US" i="1" dirty="0">
                        <a:latin typeface="Cambria Math" panose="02040503050406030204" pitchFamily="18" charset="0"/>
                        <a:ea typeface="Cambria Math" panose="02040503050406030204" pitchFamily="18" charset="0"/>
                      </a:rPr>
                      <m:t>)</m:t>
                    </m:r>
                  </m:oMath>
                </a14:m>
                <a:endParaRPr lang="en-IN"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𝑙𝑛</m:t>
                    </m:r>
                    <m:r>
                      <a:rPr lang="en-US" b="0" i="1" smtClean="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)-ln(</a:t>
                </a: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𝑗</m:t>
                            </m:r>
                          </m:sub>
                        </m:sSub>
                      </m:sub>
                    </m:sSub>
                    <m:r>
                      <a:rPr lang="en-US" b="0" i="1" dirty="0" smtClean="0">
                        <a:latin typeface="Cambria Math" panose="02040503050406030204" pitchFamily="18" charset="0"/>
                        <a:ea typeface="Cambria Math" panose="02040503050406030204" pitchFamily="18" charset="0"/>
                      </a:rPr>
                      <m:t>)</m:t>
                    </m:r>
                  </m:oMath>
                </a14:m>
                <a:endParaRPr lang="en-US" b="0" i="1" dirty="0">
                  <a:latin typeface="Cambria Math" panose="02040503050406030204" pitchFamily="18" charset="0"/>
                  <a:ea typeface="Cambria Math" panose="02040503050406030204" pitchFamily="18" charset="0"/>
                </a:endParaRP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Now, set the index of base year to 1</a:t>
                </a:r>
              </a:p>
              <a:p>
                <a:pPr>
                  <a:buFont typeface="Source Sans Pro" panose="020B0503030403020204" pitchFamily="34" charset="0"/>
                  <a:buChar char="→"/>
                </a:pPr>
                <a:r>
                  <a:rPr lang="en-IN" dirty="0">
                    <a:latin typeface="Cambria Math" panose="02040503050406030204" pitchFamily="18" charset="0"/>
                    <a:ea typeface="Cambria Math" panose="02040503050406030204" pitchFamily="18" charset="0"/>
                  </a:rPr>
                  <a:t>Define</a:t>
                </a:r>
                <a:r>
                  <a:rPr lang="en-IN"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𝐼</m:t>
                        </m:r>
                      </m:e>
                      <m:sub>
                        <m:r>
                          <a:rPr lang="en-IN" i="1" dirty="0">
                            <a:latin typeface="Cambria Math" panose="02040503050406030204" pitchFamily="18" charset="0"/>
                            <a:ea typeface="Cambria Math" panose="02040503050406030204" pitchFamily="18" charset="0"/>
                          </a:rPr>
                          <m:t>𝑦𝑒𝑎</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𝑟</m:t>
                            </m:r>
                          </m:e>
                          <m:sub>
                            <m:r>
                              <a:rPr lang="en-US" b="0" i="1" dirty="0" smtClean="0">
                                <a:latin typeface="Cambria Math" panose="02040503050406030204" pitchFamily="18" charset="0"/>
                                <a:ea typeface="Cambria Math" panose="02040503050406030204" pitchFamily="18" charset="0"/>
                              </a:rPr>
                              <m:t>𝑖</m:t>
                            </m:r>
                          </m:sub>
                        </m:sSub>
                      </m:sub>
                    </m:sSub>
                  </m:oMath>
                </a14:m>
                <a:r>
                  <a:rPr lang="en-IN" i="1" dirty="0">
                    <a:latin typeface="Cambria Math" panose="02040503050406030204" pitchFamily="18" charset="0"/>
                    <a:ea typeface="Cambria Math" panose="02040503050406030204" pitchFamily="18" charset="0"/>
                  </a:rPr>
                  <a:t>)</a:t>
                </a:r>
              </a:p>
              <a:p>
                <a:pPr>
                  <a:buFont typeface="Source Sans Pro" panose="020B0503030403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𝑙𝑛</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𝑙𝑛</m:t>
                        </m:r>
                      </m:fName>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dirty="0">
                            <a:latin typeface="Cambria Math" panose="02040503050406030204" pitchFamily="18" charset="0"/>
                            <a:ea typeface="Cambria Math" panose="02040503050406030204" pitchFamily="18" charset="0"/>
                          </a:rPr>
                          <m:t>)</m:t>
                        </m:r>
                      </m:e>
                    </m:func>
                  </m:oMath>
                </a14:m>
                <a:endParaRPr lang="en-IN" i="1" dirty="0">
                  <a:latin typeface="Cambria Math" panose="02040503050406030204" pitchFamily="18" charset="0"/>
                  <a:ea typeface="Cambria Math" panose="02040503050406030204" pitchFamily="18" charset="0"/>
                </a:endParaRPr>
              </a:p>
            </p:txBody>
          </p:sp>
        </mc:Choice>
        <mc:Fallback xmlns="">
          <p:sp>
            <p:nvSpPr>
              <p:cNvPr id="11" name="Text Placeholder 10">
                <a:extLst>
                  <a:ext uri="{FF2B5EF4-FFF2-40B4-BE49-F238E27FC236}">
                    <a16:creationId xmlns:a16="http://schemas.microsoft.com/office/drawing/2014/main" id="{41745F6F-64A6-4836-8CF2-B59D71E6951D}"/>
                  </a:ext>
                </a:extLst>
              </p:cNvPr>
              <p:cNvSpPr>
                <a:spLocks noGrp="1" noRot="1" noChangeAspect="1" noMove="1" noResize="1" noEditPoints="1" noAdjustHandles="1" noChangeArrowheads="1" noChangeShapeType="1" noTextEdit="1"/>
              </p:cNvSpPr>
              <p:nvPr>
                <p:ph type="body" idx="1"/>
              </p:nvPr>
            </p:nvSpPr>
            <p:spPr>
              <a:xfrm>
                <a:off x="1073700" y="1223350"/>
                <a:ext cx="6996600" cy="3286025"/>
              </a:xfrm>
              <a:blipFill>
                <a:blip r:embed="rId2"/>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8F8D0600-1F5E-4EEF-95E0-3C4A489E1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03145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A08-9998-4249-AF8A-8D9D59CAF8E1}"/>
              </a:ext>
            </a:extLst>
          </p:cNvPr>
          <p:cNvSpPr>
            <a:spLocks noGrp="1"/>
          </p:cNvSpPr>
          <p:nvPr>
            <p:ph type="title"/>
          </p:nvPr>
        </p:nvSpPr>
        <p:spPr/>
        <p:txBody>
          <a:bodyPr/>
          <a:lstStyle/>
          <a:p>
            <a:r>
              <a:rPr lang="en-US" dirty="0"/>
              <a:t>Procedure</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A93418-C319-4D09-849B-A5144674DD22}"/>
                  </a:ext>
                </a:extLst>
              </p:cNvPr>
              <p:cNvSpPr>
                <a:spLocks noGrp="1"/>
              </p:cNvSpPr>
              <p:nvPr>
                <p:ph type="body" idx="1"/>
              </p:nvPr>
            </p:nvSpPr>
            <p:spPr>
              <a:xfrm>
                <a:off x="1075850" y="1540174"/>
                <a:ext cx="6996600" cy="25285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US" b="0" dirty="0"/>
              </a:p>
              <a:p>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b="0" dirty="0"/>
                  <a:t> is</a:t>
                </a:r>
              </a:p>
              <a:p>
                <a:pPr lvl="3"/>
                <a:r>
                  <a:rPr lang="en-US" b="0" dirty="0"/>
                  <a:t>1 if year</a:t>
                </a:r>
                <a:r>
                  <a:rPr lang="en-US" b="0" baseline="-25000" dirty="0"/>
                  <a:t>j </a:t>
                </a:r>
                <a:r>
                  <a:rPr lang="en-US" b="0" dirty="0"/>
                  <a:t>is the year of second sale</a:t>
                </a:r>
              </a:p>
              <a:p>
                <a:pPr lvl="3"/>
                <a:r>
                  <a:rPr lang="en-US" dirty="0"/>
                  <a:t>-1 </a:t>
                </a:r>
                <a:r>
                  <a:rPr lang="en-US" b="0" dirty="0"/>
                  <a:t>if year</a:t>
                </a:r>
                <a:r>
                  <a:rPr lang="en-US" b="0" baseline="-25000" dirty="0"/>
                  <a:t>j </a:t>
                </a:r>
                <a:r>
                  <a:rPr lang="en-US" b="0" dirty="0"/>
                  <a:t>is the year of first sale</a:t>
                </a:r>
              </a:p>
              <a:p>
                <a:pPr lvl="3"/>
                <a:r>
                  <a:rPr lang="en-US" dirty="0"/>
                  <a:t>0 otherwise</a:t>
                </a:r>
                <a:endParaRPr lang="en-US" b="0" dirty="0"/>
              </a:p>
              <a:p>
                <a:r>
                  <a:rPr lang="en-IN" dirty="0"/>
                  <a:t>Estimating the coefficients with OLS,</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IN" dirty="0"/>
              </a:p>
            </p:txBody>
          </p:sp>
        </mc:Choice>
        <mc:Fallback xmlns="">
          <p:sp>
            <p:nvSpPr>
              <p:cNvPr id="3" name="Text Placeholder 2">
                <a:extLst>
                  <a:ext uri="{FF2B5EF4-FFF2-40B4-BE49-F238E27FC236}">
                    <a16:creationId xmlns:a16="http://schemas.microsoft.com/office/drawing/2014/main" id="{FCA93418-C319-4D09-849B-A5144674DD22}"/>
                  </a:ext>
                </a:extLst>
              </p:cNvPr>
              <p:cNvSpPr>
                <a:spLocks noGrp="1" noRot="1" noChangeAspect="1" noMove="1" noResize="1" noEditPoints="1" noAdjustHandles="1" noChangeArrowheads="1" noChangeShapeType="1" noTextEdit="1"/>
              </p:cNvSpPr>
              <p:nvPr>
                <p:ph type="body" idx="1"/>
              </p:nvPr>
            </p:nvSpPr>
            <p:spPr>
              <a:xfrm>
                <a:off x="1075850" y="1540174"/>
                <a:ext cx="6996600" cy="2528551"/>
              </a:xfrm>
              <a:blipFill>
                <a:blip r:embed="rId2"/>
                <a:stretch>
                  <a:fillRect t="-14734" b="-3091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F054D1-8F5C-4DB1-9636-82D19B54A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34910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190942321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Year</a:t>
                      </a:r>
                      <a:endParaRPr lang="en-IN" dirty="0"/>
                    </a:p>
                  </a:txBody>
                  <a:tcPr/>
                </a:tc>
                <a:tc>
                  <a:txBody>
                    <a:bodyPr/>
                    <a:lstStyle/>
                    <a:p>
                      <a:r>
                        <a:rPr lang="en-US" dirty="0"/>
                        <a:t>Log Price_1</a:t>
                      </a:r>
                      <a:endParaRPr lang="en-IN" dirty="0"/>
                    </a:p>
                  </a:txBody>
                  <a:tcPr/>
                </a:tc>
                <a:tc>
                  <a:txBody>
                    <a:bodyPr/>
                    <a:lstStyle/>
                    <a:p>
                      <a:r>
                        <a:rPr lang="en-US" dirty="0"/>
                        <a:t>Year</a:t>
                      </a:r>
                      <a:endParaRPr lang="en-IN" dirty="0"/>
                    </a:p>
                  </a:txBody>
                  <a:tcPr/>
                </a:tc>
                <a:tc>
                  <a:txBody>
                    <a:bodyPr/>
                    <a:lstStyle/>
                    <a:p>
                      <a:r>
                        <a:rPr lang="en-US" dirty="0"/>
                        <a:t>Log Price_2</a:t>
                      </a:r>
                      <a:endParaRPr lang="en-IN" dirty="0"/>
                    </a:p>
                  </a:txBody>
                  <a:tcPr/>
                </a:tc>
                <a:extLst>
                  <a:ext uri="{0D108BD9-81ED-4DB2-BD59-A6C34878D82A}">
                    <a16:rowId xmlns:a16="http://schemas.microsoft.com/office/drawing/2014/main" val="790154436"/>
                  </a:ext>
                </a:extLst>
              </a:tr>
              <a:tr h="370840">
                <a:tc>
                  <a:txBody>
                    <a:bodyPr/>
                    <a:lstStyle/>
                    <a:p>
                      <a:r>
                        <a:rPr lang="en-US" dirty="0"/>
                        <a:t>2007</a:t>
                      </a:r>
                    </a:p>
                  </a:txBody>
                  <a:tcPr/>
                </a:tc>
                <a:tc>
                  <a:txBody>
                    <a:bodyPr/>
                    <a:lstStyle/>
                    <a:p>
                      <a:r>
                        <a:rPr lang="en-US" dirty="0"/>
                        <a:t>1</a:t>
                      </a:r>
                      <a:endParaRPr lang="en-IN" dirty="0"/>
                    </a:p>
                  </a:txBody>
                  <a:tcPr/>
                </a:tc>
                <a:tc>
                  <a:txBody>
                    <a:bodyPr/>
                    <a:lstStyle/>
                    <a:p>
                      <a:r>
                        <a:rPr lang="en-US" dirty="0"/>
                        <a:t>2008</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2783388858"/>
                  </a:ext>
                </a:extLst>
              </a:tr>
              <a:tr h="370840">
                <a:tc>
                  <a:txBody>
                    <a:bodyPr/>
                    <a:lstStyle/>
                    <a:p>
                      <a:r>
                        <a:rPr lang="en-US" dirty="0"/>
                        <a:t>2006</a:t>
                      </a:r>
                      <a:endParaRPr lang="en-IN" dirty="0"/>
                    </a:p>
                  </a:txBody>
                  <a:tcPr/>
                </a:tc>
                <a:tc>
                  <a:txBody>
                    <a:bodyPr/>
                    <a:lstStyle/>
                    <a:p>
                      <a:r>
                        <a:rPr lang="en-US" dirty="0"/>
                        <a:t>3</a:t>
                      </a:r>
                      <a:endParaRPr lang="en-IN" dirty="0"/>
                    </a:p>
                  </a:txBody>
                  <a:tcPr/>
                </a:tc>
                <a:tc>
                  <a:txBody>
                    <a:bodyPr/>
                    <a:lstStyle/>
                    <a:p>
                      <a:r>
                        <a:rPr lang="en-US" dirty="0"/>
                        <a:t>2007</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3134218597"/>
                  </a:ext>
                </a:extLst>
              </a:tr>
              <a:tr h="370840">
                <a:tc>
                  <a:txBody>
                    <a:bodyPr/>
                    <a:lstStyle/>
                    <a:p>
                      <a:r>
                        <a:rPr lang="en-US" dirty="0"/>
                        <a:t>2007</a:t>
                      </a:r>
                      <a:endParaRPr lang="en-IN" dirty="0"/>
                    </a:p>
                  </a:txBody>
                  <a:tcPr/>
                </a:tc>
                <a:tc>
                  <a:txBody>
                    <a:bodyPr/>
                    <a:lstStyle/>
                    <a:p>
                      <a:r>
                        <a:rPr lang="en-US" dirty="0"/>
                        <a:t>5</a:t>
                      </a:r>
                      <a:endParaRPr lang="en-IN" dirty="0"/>
                    </a:p>
                  </a:txBody>
                  <a:tcPr/>
                </a:tc>
                <a:tc>
                  <a:txBody>
                    <a:bodyPr/>
                    <a:lstStyle/>
                    <a:p>
                      <a:r>
                        <a:rPr lang="en-US" dirty="0"/>
                        <a:t>2008</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4287901558"/>
                  </a:ext>
                </a:extLst>
              </a:tr>
            </a:tbl>
          </a:graphicData>
        </a:graphic>
      </p:graphicFrame>
      <p:sp>
        <p:nvSpPr>
          <p:cNvPr id="6" name="TextBox 5">
            <a:extLst>
              <a:ext uri="{FF2B5EF4-FFF2-40B4-BE49-F238E27FC236}">
                <a16:creationId xmlns:a16="http://schemas.microsoft.com/office/drawing/2014/main" id="{88CFAD08-616C-4733-8070-60AD759A8C31}"/>
              </a:ext>
            </a:extLst>
          </p:cNvPr>
          <p:cNvSpPr txBox="1"/>
          <p:nvPr/>
        </p:nvSpPr>
        <p:spPr>
          <a:xfrm>
            <a:off x="1524000" y="1835888"/>
            <a:ext cx="829340" cy="307777"/>
          </a:xfrm>
          <a:prstGeom prst="rect">
            <a:avLst/>
          </a:prstGeom>
          <a:noFill/>
        </p:spPr>
        <p:txBody>
          <a:bodyPr wrap="square" rtlCol="0">
            <a:spAutoFit/>
          </a:bodyPr>
          <a:lstStyle/>
          <a:p>
            <a:pPr algn="l"/>
            <a:r>
              <a:rPr lang="en-US" dirty="0">
                <a:latin typeface="+mn-lt"/>
              </a:rPr>
              <a:t>Example</a:t>
            </a:r>
            <a:endParaRPr lang="en-IN" dirty="0">
              <a:latin typeface="+mn-lt"/>
            </a:endParaRPr>
          </a:p>
        </p:txBody>
      </p:sp>
    </p:spTree>
    <p:extLst>
      <p:ext uri="{BB962C8B-B14F-4D97-AF65-F5344CB8AC3E}">
        <p14:creationId xmlns:p14="http://schemas.microsoft.com/office/powerpoint/2010/main" val="186403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6762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Normality</a:t>
            </a:r>
            <a:endParaRPr lang="en-IN" dirty="0">
              <a:solidFill>
                <a:schemeClr val="accent2"/>
              </a:solidFill>
            </a:endParaRPr>
          </a:p>
        </p:txBody>
      </p:sp>
      <p:sp>
        <p:nvSpPr>
          <p:cNvPr id="500" name="Google Shape;500;p18"/>
          <p:cNvSpPr txBox="1">
            <a:spLocks noGrp="1"/>
          </p:cNvSpPr>
          <p:nvPr>
            <p:ph type="body" idx="1"/>
          </p:nvPr>
        </p:nvSpPr>
        <p:spPr>
          <a:xfrm>
            <a:off x="1101800" y="533632"/>
            <a:ext cx="7185612" cy="1054163"/>
          </a:xfrm>
          <a:prstGeom prst="rect">
            <a:avLst/>
          </a:prstGeom>
        </p:spPr>
        <p:txBody>
          <a:bodyPr spcFirstLastPara="1" wrap="square" lIns="91425" tIns="91425" rIns="91425" bIns="91425" anchor="t" anchorCtr="0">
            <a:normAutofit fontScale="92500" lnSpcReduction="20000"/>
          </a:bodyPr>
          <a:lstStyle/>
          <a:p>
            <a:pPr marL="457200" lvl="0" indent="-355600" algn="l" rtl="0">
              <a:spcBef>
                <a:spcPts val="600"/>
              </a:spcBef>
              <a:spcAft>
                <a:spcPts val="0"/>
              </a:spcAft>
              <a:buSzPts val="2000"/>
              <a:buChar char="◉"/>
            </a:pPr>
            <a:r>
              <a:rPr lang="en-US" dirty="0"/>
              <a:t>An assumption is made that the errors are normal. </a:t>
            </a:r>
          </a:p>
          <a:p>
            <a:pPr marL="457200" lvl="0" indent="-355600" algn="l" rtl="0">
              <a:spcBef>
                <a:spcPts val="600"/>
              </a:spcBef>
              <a:spcAft>
                <a:spcPts val="0"/>
              </a:spcAft>
              <a:buSzPts val="2000"/>
              <a:buChar char="◉"/>
            </a:pPr>
            <a:r>
              <a:rPr lang="en-US" dirty="0"/>
              <a:t>We also know that the predicted value has a normal distribution under a fixed value of explanatory variables</a:t>
            </a:r>
            <a:endParaRPr dirty="0"/>
          </a:p>
        </p:txBody>
      </p:sp>
      <p:sp>
        <p:nvSpPr>
          <p:cNvPr id="501" name="Google Shape;501;p18"/>
          <p:cNvSpPr txBox="1">
            <a:spLocks noGrp="1"/>
          </p:cNvSpPr>
          <p:nvPr>
            <p:ph type="sldNum" idx="12"/>
          </p:nvPr>
        </p:nvSpPr>
        <p:spPr>
          <a:xfrm>
            <a:off x="8582725" y="4407986"/>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4112F72-6FCD-40A2-9BD3-E109A3E38363}"/>
                  </a:ext>
                </a:extLst>
              </p:cNvPr>
              <p:cNvGraphicFramePr/>
              <p:nvPr>
                <p:extLst>
                  <p:ext uri="{D42A27DB-BD31-4B8C-83A1-F6EECF244321}">
                    <p14:modId xmlns:p14="http://schemas.microsoft.com/office/powerpoint/2010/main" val="1515591376"/>
                  </p:ext>
                </p:extLst>
              </p:nvPr>
            </p:nvGraphicFramePr>
            <p:xfrm>
              <a:off x="993700" y="1485693"/>
              <a:ext cx="3499200" cy="2966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D4112F72-6FCD-40A2-9BD3-E109A3E38363}"/>
                  </a:ext>
                </a:extLst>
              </p:cNvPr>
              <p:cNvPicPr>
                <a:picLocks noGrp="1" noRot="1" noChangeAspect="1" noMove="1" noResize="1" noEditPoints="1" noAdjustHandles="1" noChangeArrowheads="1" noChangeShapeType="1"/>
              </p:cNvPicPr>
              <p:nvPr/>
            </p:nvPicPr>
            <p:blipFill>
              <a:blip r:embed="rId6"/>
              <a:stretch>
                <a:fillRect/>
              </a:stretch>
            </p:blipFill>
            <p:spPr>
              <a:xfrm>
                <a:off x="993700" y="1485693"/>
                <a:ext cx="3499200" cy="29664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70BDD0A1-0546-41F4-9930-5E767BED8800}"/>
                  </a:ext>
                </a:extLst>
              </p:cNvPr>
              <p:cNvGraphicFramePr/>
              <p:nvPr>
                <p:extLst>
                  <p:ext uri="{D42A27DB-BD31-4B8C-83A1-F6EECF244321}">
                    <p14:modId xmlns:p14="http://schemas.microsoft.com/office/powerpoint/2010/main" val="2250789527"/>
                  </p:ext>
                </p:extLst>
              </p:nvPr>
            </p:nvGraphicFramePr>
            <p:xfrm>
              <a:off x="4788212" y="1485693"/>
              <a:ext cx="3499200" cy="29664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9" name="Chart 8">
                <a:extLst>
                  <a:ext uri="{FF2B5EF4-FFF2-40B4-BE49-F238E27FC236}">
                    <a16:creationId xmlns:a16="http://schemas.microsoft.com/office/drawing/2014/main" id="{70BDD0A1-0546-41F4-9930-5E767BED8800}"/>
                  </a:ext>
                </a:extLst>
              </p:cNvPr>
              <p:cNvPicPr>
                <a:picLocks noGrp="1" noRot="1" noChangeAspect="1" noMove="1" noResize="1" noEditPoints="1" noAdjustHandles="1" noChangeArrowheads="1" noChangeShapeType="1"/>
              </p:cNvPicPr>
              <p:nvPr/>
            </p:nvPicPr>
            <p:blipFill>
              <a:blip r:embed="rId8"/>
              <a:stretch>
                <a:fillRect/>
              </a:stretch>
            </p:blipFill>
            <p:spPr>
              <a:xfrm>
                <a:off x="4788212" y="1485693"/>
                <a:ext cx="3499200" cy="296640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A92-018F-4957-B23B-A66FE0F58B57}"/>
              </a:ext>
            </a:extLst>
          </p:cNvPr>
          <p:cNvSpPr>
            <a:spLocks noGrp="1"/>
          </p:cNvSpPr>
          <p:nvPr>
            <p:ph type="title"/>
          </p:nvPr>
        </p:nvSpPr>
        <p:spPr/>
        <p:txBody>
          <a:bodyPr/>
          <a:lstStyle/>
          <a:p>
            <a:r>
              <a:rPr lang="en-US" dirty="0"/>
              <a:t>Data Processing</a:t>
            </a:r>
            <a:endParaRPr lang="en-IN" dirty="0"/>
          </a:p>
        </p:txBody>
      </p:sp>
      <p:sp>
        <p:nvSpPr>
          <p:cNvPr id="4" name="Slide Number Placeholder 3">
            <a:extLst>
              <a:ext uri="{FF2B5EF4-FFF2-40B4-BE49-F238E27FC236}">
                <a16:creationId xmlns:a16="http://schemas.microsoft.com/office/drawing/2014/main" id="{382AC217-279F-4684-89ED-6B8D7E27A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aphicFrame>
        <p:nvGraphicFramePr>
          <p:cNvPr id="5" name="Table 5">
            <a:extLst>
              <a:ext uri="{FF2B5EF4-FFF2-40B4-BE49-F238E27FC236}">
                <a16:creationId xmlns:a16="http://schemas.microsoft.com/office/drawing/2014/main" id="{88C893D5-789E-49B4-9C3D-DCA762A7C0A4}"/>
              </a:ext>
            </a:extLst>
          </p:cNvPr>
          <p:cNvGraphicFramePr>
            <a:graphicFrameLocks noGrp="1"/>
          </p:cNvGraphicFramePr>
          <p:nvPr>
            <p:extLst>
              <p:ext uri="{D42A27DB-BD31-4B8C-83A1-F6EECF244321}">
                <p14:modId xmlns:p14="http://schemas.microsoft.com/office/powerpoint/2010/main" val="4243513341"/>
              </p:ext>
            </p:extLst>
          </p:nvPr>
        </p:nvGraphicFramePr>
        <p:xfrm>
          <a:off x="1524000" y="2198428"/>
          <a:ext cx="6096000" cy="1483360"/>
        </p:xfrm>
        <a:graphic>
          <a:graphicData uri="http://schemas.openxmlformats.org/drawingml/2006/table">
            <a:tbl>
              <a:tblPr firstRow="1" bandRow="1">
                <a:tableStyleId>{891A1956-3D7E-41C0-9DF7-105A978C6925}</a:tableStyleId>
              </a:tblPr>
              <a:tblGrid>
                <a:gridCol w="1524000">
                  <a:extLst>
                    <a:ext uri="{9D8B030D-6E8A-4147-A177-3AD203B41FA5}">
                      <a16:colId xmlns:a16="http://schemas.microsoft.com/office/drawing/2014/main" val="1844264399"/>
                    </a:ext>
                  </a:extLst>
                </a:gridCol>
                <a:gridCol w="1524000">
                  <a:extLst>
                    <a:ext uri="{9D8B030D-6E8A-4147-A177-3AD203B41FA5}">
                      <a16:colId xmlns:a16="http://schemas.microsoft.com/office/drawing/2014/main" val="3124720855"/>
                    </a:ext>
                  </a:extLst>
                </a:gridCol>
                <a:gridCol w="1524000">
                  <a:extLst>
                    <a:ext uri="{9D8B030D-6E8A-4147-A177-3AD203B41FA5}">
                      <a16:colId xmlns:a16="http://schemas.microsoft.com/office/drawing/2014/main" val="3668270511"/>
                    </a:ext>
                  </a:extLst>
                </a:gridCol>
                <a:gridCol w="1524000">
                  <a:extLst>
                    <a:ext uri="{9D8B030D-6E8A-4147-A177-3AD203B41FA5}">
                      <a16:colId xmlns:a16="http://schemas.microsoft.com/office/drawing/2014/main" val="1399833112"/>
                    </a:ext>
                  </a:extLst>
                </a:gridCol>
              </a:tblGrid>
              <a:tr h="370840">
                <a:tc>
                  <a:txBody>
                    <a:bodyPr/>
                    <a:lstStyle/>
                    <a:p>
                      <a:r>
                        <a:rPr lang="en-US" dirty="0"/>
                        <a:t>Log Change</a:t>
                      </a:r>
                      <a:endParaRPr lang="en-IN" dirty="0"/>
                    </a:p>
                  </a:txBody>
                  <a:tcPr/>
                </a:tc>
                <a:tc>
                  <a:txBody>
                    <a:bodyPr/>
                    <a:lstStyle/>
                    <a:p>
                      <a:r>
                        <a:rPr lang="en-US" dirty="0"/>
                        <a:t>2006</a:t>
                      </a:r>
                      <a:endParaRPr lang="en-IN" dirty="0"/>
                    </a:p>
                  </a:txBody>
                  <a:tcPr/>
                </a:tc>
                <a:tc>
                  <a:txBody>
                    <a:bodyPr/>
                    <a:lstStyle/>
                    <a:p>
                      <a:r>
                        <a:rPr lang="en-US" dirty="0"/>
                        <a:t>2007</a:t>
                      </a:r>
                      <a:endParaRPr lang="en-IN" dirty="0"/>
                    </a:p>
                  </a:txBody>
                  <a:tcPr/>
                </a:tc>
                <a:tc>
                  <a:txBody>
                    <a:bodyPr/>
                    <a:lstStyle/>
                    <a:p>
                      <a:r>
                        <a:rPr lang="en-US" dirty="0"/>
                        <a:t>2008</a:t>
                      </a:r>
                      <a:endParaRPr lang="en-IN" dirty="0"/>
                    </a:p>
                  </a:txBody>
                  <a:tcPr/>
                </a:tc>
                <a:extLst>
                  <a:ext uri="{0D108BD9-81ED-4DB2-BD59-A6C34878D82A}">
                    <a16:rowId xmlns:a16="http://schemas.microsoft.com/office/drawing/2014/main" val="790154436"/>
                  </a:ext>
                </a:extLst>
              </a:tr>
              <a:tr h="370840">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783388858"/>
                  </a:ext>
                </a:extLst>
              </a:tr>
              <a:tr h="370840">
                <a:tc>
                  <a:txBody>
                    <a:bodyPr/>
                    <a:lstStyle/>
                    <a:p>
                      <a:r>
                        <a:rPr lang="en-US" dirty="0"/>
                        <a:t>4</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134218597"/>
                  </a:ext>
                </a:extLst>
              </a:tr>
              <a:tr h="370840">
                <a:tc>
                  <a:txBody>
                    <a:bodyPr/>
                    <a:lstStyle/>
                    <a:p>
                      <a:r>
                        <a:rPr lang="en-US" dirty="0"/>
                        <a:t>4</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4287901558"/>
                  </a:ext>
                </a:extLst>
              </a:tr>
            </a:tbl>
          </a:graphicData>
        </a:graphic>
      </p:graphicFrame>
      <p:sp>
        <p:nvSpPr>
          <p:cNvPr id="3" name="Rectangle 2">
            <a:extLst>
              <a:ext uri="{FF2B5EF4-FFF2-40B4-BE49-F238E27FC236}">
                <a16:creationId xmlns:a16="http://schemas.microsoft.com/office/drawing/2014/main" id="{580D22C2-5702-4F3B-A7CB-12419E7FFDD3}"/>
              </a:ext>
            </a:extLst>
          </p:cNvPr>
          <p:cNvSpPr/>
          <p:nvPr/>
        </p:nvSpPr>
        <p:spPr>
          <a:xfrm>
            <a:off x="4572000" y="2571750"/>
            <a:ext cx="3048000" cy="11100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425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A606D8-F55C-4478-A031-38C5CEA414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graphicFrame>
        <p:nvGraphicFramePr>
          <p:cNvPr id="7" name="Chart 6">
            <a:extLst>
              <a:ext uri="{FF2B5EF4-FFF2-40B4-BE49-F238E27FC236}">
                <a16:creationId xmlns:a16="http://schemas.microsoft.com/office/drawing/2014/main" id="{805F1250-BE09-4F2B-A02C-583292D7C362}"/>
              </a:ext>
            </a:extLst>
          </p:cNvPr>
          <p:cNvGraphicFramePr/>
          <p:nvPr>
            <p:extLst>
              <p:ext uri="{D42A27DB-BD31-4B8C-83A1-F6EECF244321}">
                <p14:modId xmlns:p14="http://schemas.microsoft.com/office/powerpoint/2010/main" val="2103285852"/>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229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sym typeface="Oswald"/>
              </a:rPr>
              <a:t>5</a:t>
            </a:r>
            <a:endParaRPr sz="12000" dirty="0">
              <a:solidFill>
                <a:schemeClr val="accent2"/>
              </a:solidFill>
            </a:endParaRPr>
          </a:p>
        </p:txBody>
      </p:sp>
    </p:spTree>
    <p:extLst>
      <p:ext uri="{BB962C8B-B14F-4D97-AF65-F5344CB8AC3E}">
        <p14:creationId xmlns:p14="http://schemas.microsoft.com/office/powerpoint/2010/main" val="72662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l="18702" r="18702"/>
          <a:stretch/>
        </p:blipFill>
        <p:spPr>
          <a:xfrm>
            <a:off x="1842977" y="504300"/>
            <a:ext cx="4876800" cy="3961374"/>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95943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F6BD04-15A3-414A-B6F2-B4E190E596F5}"/>
              </a:ext>
            </a:extLst>
          </p:cNvPr>
          <p:cNvPicPr>
            <a:picLocks noChangeAspect="1"/>
          </p:cNvPicPr>
          <p:nvPr/>
        </p:nvPicPr>
        <p:blipFill rotWithShape="1">
          <a:blip r:embed="rId2">
            <a:clrChange>
              <a:clrFrom>
                <a:srgbClr val="FFFFFF"/>
              </a:clrFrom>
              <a:clrTo>
                <a:srgbClr val="FFFFFF">
                  <a:alpha val="0"/>
                </a:srgbClr>
              </a:clrTo>
            </a:clrChange>
          </a:blip>
          <a:srcRect t="2832" b="2832"/>
          <a:stretch/>
        </p:blipFill>
        <p:spPr>
          <a:xfrm>
            <a:off x="0" y="241003"/>
            <a:ext cx="9144000" cy="4386081"/>
          </a:xfrm>
          <a:prstGeom prst="rect">
            <a:avLst/>
          </a:prstGeom>
        </p:spPr>
      </p:pic>
      <p:sp>
        <p:nvSpPr>
          <p:cNvPr id="3" name="Title 2">
            <a:extLst>
              <a:ext uri="{FF2B5EF4-FFF2-40B4-BE49-F238E27FC236}">
                <a16:creationId xmlns:a16="http://schemas.microsoft.com/office/drawing/2014/main" id="{5ADCF43C-C66A-4532-9A94-118700F4F977}"/>
              </a:ext>
            </a:extLst>
          </p:cNvPr>
          <p:cNvSpPr>
            <a:spLocks noGrp="1"/>
          </p:cNvSpPr>
          <p:nvPr>
            <p:ph type="title"/>
          </p:nvPr>
        </p:nvSpPr>
        <p:spPr>
          <a:xfrm>
            <a:off x="1047750" y="24526"/>
            <a:ext cx="6996600" cy="715800"/>
          </a:xfrm>
        </p:spPr>
        <p:txBody>
          <a:bodyPr/>
          <a:lstStyle/>
          <a:p>
            <a:r>
              <a:rPr lang="en-US" dirty="0"/>
              <a:t>Future prospects</a:t>
            </a:r>
            <a:endParaRPr lang="en-IN" dirty="0"/>
          </a:p>
        </p:txBody>
      </p:sp>
      <p:sp>
        <p:nvSpPr>
          <p:cNvPr id="2" name="Slide Number Placeholder 1">
            <a:extLst>
              <a:ext uri="{FF2B5EF4-FFF2-40B4-BE49-F238E27FC236}">
                <a16:creationId xmlns:a16="http://schemas.microsoft.com/office/drawing/2014/main" id="{3E52AAD3-A3E8-4B78-A490-29B0EEA4AB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593277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AC9D2-2CB7-41A5-BAC5-260CA4FD23BE}"/>
              </a:ext>
            </a:extLst>
          </p:cNvPr>
          <p:cNvSpPr>
            <a:spLocks noGrp="1"/>
          </p:cNvSpPr>
          <p:nvPr>
            <p:ph type="title"/>
          </p:nvPr>
        </p:nvSpPr>
        <p:spPr/>
        <p:txBody>
          <a:bodyPr/>
          <a:lstStyle/>
          <a:p>
            <a:r>
              <a:rPr lang="en-US" dirty="0"/>
              <a:t>LIMITATIONS</a:t>
            </a:r>
            <a:endParaRPr lang="en-IN" dirty="0"/>
          </a:p>
        </p:txBody>
      </p:sp>
      <p:sp>
        <p:nvSpPr>
          <p:cNvPr id="4" name="Text Placeholder 3">
            <a:extLst>
              <a:ext uri="{FF2B5EF4-FFF2-40B4-BE49-F238E27FC236}">
                <a16:creationId xmlns:a16="http://schemas.microsoft.com/office/drawing/2014/main" id="{A57C1F98-F213-4EDD-B397-63BF44AD1D16}"/>
              </a:ext>
            </a:extLst>
          </p:cNvPr>
          <p:cNvSpPr>
            <a:spLocks noGrp="1"/>
          </p:cNvSpPr>
          <p:nvPr>
            <p:ph type="body" idx="1"/>
          </p:nvPr>
        </p:nvSpPr>
        <p:spPr>
          <a:xfrm>
            <a:off x="1075850" y="1540174"/>
            <a:ext cx="6996600" cy="2969201"/>
          </a:xfrm>
        </p:spPr>
        <p:txBody>
          <a:bodyPr wrap="square">
            <a:normAutofit fontScale="92500" lnSpcReduction="10000"/>
          </a:bodyPr>
          <a:lstStyle/>
          <a:p>
            <a:pPr algn="just"/>
            <a:r>
              <a:rPr lang="en-US" sz="1600" b="0" i="0" dirty="0">
                <a:solidFill>
                  <a:srgbClr val="202122"/>
                </a:solidFill>
                <a:effectLst/>
                <a:latin typeface="+mn-lt"/>
              </a:rPr>
              <a:t>The amount of data that needs to be collected and worked with for hedonic regression needs to be large. However, the used data had only 4201 values</a:t>
            </a:r>
          </a:p>
          <a:p>
            <a:pPr algn="just"/>
            <a:r>
              <a:rPr lang="en-US" sz="1600" b="0" i="0" dirty="0">
                <a:solidFill>
                  <a:srgbClr val="202122"/>
                </a:solidFill>
                <a:effectLst/>
                <a:latin typeface="+mn-lt"/>
              </a:rPr>
              <a:t>Hedonic Price Index estimates people's willingness to pay for the supposed variation in environmental qualities and their consequences. However, if the people are unaware of the relation between the environmental qualities, then the value will not be reflected in the price of the property.</a:t>
            </a:r>
          </a:p>
          <a:p>
            <a:pPr algn="just"/>
            <a:r>
              <a:rPr lang="en-US" sz="1600" dirty="0">
                <a:solidFill>
                  <a:srgbClr val="202122"/>
                </a:solidFill>
                <a:latin typeface="+mn-lt"/>
              </a:rPr>
              <a:t>The RSI method is inefficient as it uses only information on units that have sold more than once during the sample period. Hence, a sample selection bias problem is induced.</a:t>
            </a:r>
          </a:p>
          <a:p>
            <a:pPr algn="just"/>
            <a:r>
              <a:rPr lang="en-US" sz="1600" dirty="0">
                <a:solidFill>
                  <a:srgbClr val="202122"/>
                </a:solidFill>
                <a:latin typeface="+mn-lt"/>
              </a:rPr>
              <a:t>If lambda is non-zero for price_2 in Box Cox Transformation so, the target variable is more difficult to interpret than if we simply applied a log transform.</a:t>
            </a:r>
          </a:p>
        </p:txBody>
      </p:sp>
      <p:sp>
        <p:nvSpPr>
          <p:cNvPr id="2" name="Slide Number Placeholder 1">
            <a:extLst>
              <a:ext uri="{FF2B5EF4-FFF2-40B4-BE49-F238E27FC236}">
                <a16:creationId xmlns:a16="http://schemas.microsoft.com/office/drawing/2014/main" id="{9B08CFB4-FD14-4FBC-9B1C-28FF6AEE5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02691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Source Sans Pro"/>
                <a:ea typeface="Source Sans Pro"/>
                <a:cs typeface="Source Sans Pro"/>
                <a:sym typeface="Source Sans Pro"/>
              </a:rPr>
              <a:t>STRENGTHS</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Theoretical Analysis of every variable</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WEAKNESSES</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Many assumptions may not hold for the population</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Better statistical methods can be used to get rid of assumptions</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OPPORTUNITIES</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The whole study was conducted for educational purposes </a:t>
            </a:r>
            <a:endParaRPr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THREATS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dirty="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dirty="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dirty="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dirty="0">
                <a:ln>
                  <a:noFill/>
                </a:ln>
                <a:solidFill>
                  <a:schemeClr val="lt1"/>
                </a:solidFill>
                <a:latin typeface="Oswald"/>
              </a:rPr>
              <a:t>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F1C65-05FE-4215-8FC4-735AA85388D8}"/>
              </a:ext>
            </a:extLst>
          </p:cNvPr>
          <p:cNvSpPr>
            <a:spLocks noGrp="1"/>
          </p:cNvSpPr>
          <p:nvPr>
            <p:ph type="title"/>
          </p:nvPr>
        </p:nvSpPr>
        <p:spPr>
          <a:xfrm>
            <a:off x="1061926" y="173385"/>
            <a:ext cx="6996600" cy="715800"/>
          </a:xfrm>
        </p:spPr>
        <p:txBody>
          <a:bodyPr/>
          <a:lstStyle/>
          <a:p>
            <a:r>
              <a:rPr lang="en-US" dirty="0"/>
              <a:t>References</a:t>
            </a:r>
            <a:endParaRPr lang="en-IN" dirty="0"/>
          </a:p>
        </p:txBody>
      </p:sp>
      <p:sp>
        <p:nvSpPr>
          <p:cNvPr id="6" name="Text Placeholder 5">
            <a:extLst>
              <a:ext uri="{FF2B5EF4-FFF2-40B4-BE49-F238E27FC236}">
                <a16:creationId xmlns:a16="http://schemas.microsoft.com/office/drawing/2014/main" id="{FE8D7F5D-5CEF-42CD-9538-66746E28E192}"/>
              </a:ext>
            </a:extLst>
          </p:cNvPr>
          <p:cNvSpPr>
            <a:spLocks noGrp="1"/>
          </p:cNvSpPr>
          <p:nvPr>
            <p:ph type="body" idx="1"/>
          </p:nvPr>
        </p:nvSpPr>
        <p:spPr>
          <a:xfrm>
            <a:off x="1090026" y="1079434"/>
            <a:ext cx="6996600" cy="3379156"/>
          </a:xfrm>
        </p:spPr>
        <p:txBody>
          <a:bodyPr>
            <a:normAutofit fontScale="70000" lnSpcReduction="20000"/>
          </a:bodyPr>
          <a:lstStyle/>
          <a:p>
            <a:r>
              <a:rPr lang="en-US" dirty="0"/>
              <a:t>Franz </a:t>
            </a:r>
            <a:r>
              <a:rPr lang="en-US" dirty="0" err="1"/>
              <a:t>Fuerst</a:t>
            </a:r>
            <a:r>
              <a:rPr lang="en-US" dirty="0"/>
              <a:t>, Michel Ferreira Cardia Haddad(2020). “Real estate data to </a:t>
            </a:r>
            <a:r>
              <a:rPr lang="en-US" dirty="0" err="1"/>
              <a:t>analyse</a:t>
            </a:r>
            <a:r>
              <a:rPr lang="en-US" dirty="0"/>
              <a:t> the relationship between property prices, sustainability levels and socio-economic indicators.” Data in Brief. 33 106359. </a:t>
            </a:r>
          </a:p>
          <a:p>
            <a:r>
              <a:rPr lang="en-US" dirty="0"/>
              <a:t>F. </a:t>
            </a:r>
            <a:r>
              <a:rPr lang="en-US" dirty="0" err="1"/>
              <a:t>Fuerst</a:t>
            </a:r>
            <a:r>
              <a:rPr lang="en-US" dirty="0"/>
              <a:t>, M.F.C. Haddad, H. Adan(2015). “Is there an economic case for energy-efficient dwellings in the UK private rental market?” Journal for Cleaner Prod. 245 (2020) 118642. </a:t>
            </a:r>
          </a:p>
          <a:p>
            <a:r>
              <a:rPr lang="en-US" dirty="0"/>
              <a:t>Bailey, M.J., </a:t>
            </a:r>
            <a:r>
              <a:rPr lang="en-US" dirty="0" err="1"/>
              <a:t>Muth</a:t>
            </a:r>
            <a:r>
              <a:rPr lang="en-US" dirty="0"/>
              <a:t>, R.F., </a:t>
            </a:r>
            <a:r>
              <a:rPr lang="en-US" dirty="0" err="1"/>
              <a:t>Nourse</a:t>
            </a:r>
            <a:r>
              <a:rPr lang="en-US" dirty="0"/>
              <a:t>, H.O. (1963). “A regression method for real estate price index construction. Journal of the American Statistical Association.” 58 933-942 16 </a:t>
            </a:r>
          </a:p>
          <a:p>
            <a:r>
              <a:rPr lang="en-US" dirty="0"/>
              <a:t>G. E. P. Box and D. R. Cox(1964). “An Analysis of Transformations.” Journal of the Royal Statistical Society. Series B Vol. 26. No. 2. </a:t>
            </a:r>
          </a:p>
          <a:p>
            <a:r>
              <a:rPr lang="en-US" dirty="0"/>
              <a:t>Repeat Sales House Price Index Methodology. Journal of Real Estate Literature. Vol. 22, No. 1 (2014), pp. 23-46. </a:t>
            </a:r>
          </a:p>
          <a:p>
            <a:r>
              <a:rPr lang="en-US" dirty="0"/>
              <a:t>F. </a:t>
            </a:r>
            <a:r>
              <a:rPr lang="en-US" dirty="0" err="1"/>
              <a:t>Fuerst</a:t>
            </a:r>
            <a:r>
              <a:rPr lang="en-US" dirty="0"/>
              <a:t> , P. McAllister , A. Nanda , P. Wyatt(2015). “Does energy efficiency matter to home-buyers? an investigation of EPC ratings and transaction prices in England?” Energy Economy. 48 145–156 . </a:t>
            </a:r>
          </a:p>
        </p:txBody>
      </p:sp>
      <p:sp>
        <p:nvSpPr>
          <p:cNvPr id="3" name="Slide Number Placeholder 2">
            <a:extLst>
              <a:ext uri="{FF2B5EF4-FFF2-40B4-BE49-F238E27FC236}">
                <a16:creationId xmlns:a16="http://schemas.microsoft.com/office/drawing/2014/main" id="{B3E43A22-C17E-49F0-8BB2-BA7754E8CD15}"/>
              </a:ext>
            </a:extLst>
          </p:cNvPr>
          <p:cNvSpPr>
            <a:spLocks noGrp="1"/>
          </p:cNvSpPr>
          <p:nvPr>
            <p:ph type="sldNum" idx="12"/>
          </p:nvPr>
        </p:nvSpPr>
        <p:spPr>
          <a:xfrm>
            <a:off x="8570951" y="4365460"/>
            <a:ext cx="548700" cy="317400"/>
          </a:xfrm>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0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Acknowledgements</a:t>
            </a:r>
            <a:endParaRPr dirty="0"/>
          </a:p>
        </p:txBody>
      </p:sp>
      <p:sp>
        <p:nvSpPr>
          <p:cNvPr id="3" name="Text Placeholder 2">
            <a:extLst>
              <a:ext uri="{FF2B5EF4-FFF2-40B4-BE49-F238E27FC236}">
                <a16:creationId xmlns:a16="http://schemas.microsoft.com/office/drawing/2014/main" id="{948C3076-91B2-4226-B9B4-9DD450011E22}"/>
              </a:ext>
            </a:extLst>
          </p:cNvPr>
          <p:cNvSpPr>
            <a:spLocks noGrp="1"/>
          </p:cNvSpPr>
          <p:nvPr>
            <p:ph type="body" idx="1"/>
          </p:nvPr>
        </p:nvSpPr>
        <p:spPr/>
        <p:txBody>
          <a:bodyPr/>
          <a:lstStyle/>
          <a:p>
            <a:pPr marL="0" indent="0" algn="just" rtl="0">
              <a:spcBef>
                <a:spcPts val="600"/>
              </a:spcBef>
              <a:spcAft>
                <a:spcPts val="0"/>
              </a:spcAft>
              <a:buNone/>
            </a:pPr>
            <a:r>
              <a:rPr lang="en-US" sz="2000" dirty="0">
                <a:solidFill>
                  <a:srgbClr val="28324A"/>
                </a:solidFill>
                <a:latin typeface="Source Sans Pro"/>
                <a:ea typeface="Source Sans Pro"/>
              </a:rPr>
              <a:t>We would like to thank </a:t>
            </a:r>
            <a:r>
              <a:rPr lang="en-US" dirty="0">
                <a:solidFill>
                  <a:srgbClr val="28324A"/>
                </a:solidFill>
              </a:rPr>
              <a:t>Dr</a:t>
            </a:r>
            <a:r>
              <a:rPr lang="en-US" sz="2000" dirty="0">
                <a:solidFill>
                  <a:srgbClr val="28324A"/>
                </a:solidFill>
                <a:latin typeface="Source Sans Pro"/>
                <a:ea typeface="Source Sans Pro"/>
              </a:rPr>
              <a:t>. Rituparna Sen for her invaluable support as a mentor, and for providing us with an opportunity to delve deeper into the subject. We would also like to thank the authors for their comprehensive work on the subject. Lastly, we would like to thank our some of our classmates, discussing doubts with whom made it easier to navigate whenever we hit roadblocks.</a:t>
            </a:r>
          </a:p>
          <a:p>
            <a:pPr marL="101600" indent="0">
              <a:buNone/>
            </a:pP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dirty="0"/>
          </a:p>
        </p:txBody>
      </p:sp>
      <p:pic>
        <p:nvPicPr>
          <p:cNvPr id="916" name="Google Shape;916;p45"/>
          <p:cNvPicPr preferRelativeResize="0"/>
          <p:nvPr/>
        </p:nvPicPr>
        <p:blipFill rotWithShape="1">
          <a:blip r:embed="rId3"/>
          <a:srcRect/>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Aprameya G. Hebbar</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Atreya CHoudhury</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srcRect/>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Sanchayan Bhowal </a:t>
            </a:r>
          </a:p>
          <a:p>
            <a:pPr marL="0" lvl="0" indent="0" algn="ctr" rtl="0">
              <a:spcBef>
                <a:spcPts val="0"/>
              </a:spcBef>
              <a:spcAft>
                <a:spcPts val="0"/>
              </a:spcAft>
              <a:buNone/>
            </a:pP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srcRect/>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Shreyan Saha</a:t>
            </a:r>
            <a:br>
              <a:rPr lang="en" dirty="0">
                <a:latin typeface="Source Sans Pro"/>
                <a:ea typeface="Source Sans Pro"/>
                <a:cs typeface="Source Sans Pro"/>
                <a:sym typeface="Source Sans Pro"/>
              </a:rPr>
            </a:br>
            <a:r>
              <a:rPr lang="en-IN" sz="800" dirty="0">
                <a:solidFill>
                  <a:schemeClr val="dk2"/>
                </a:solidFill>
                <a:latin typeface="Source Sans Pro"/>
                <a:ea typeface="Source Sans Pro"/>
                <a:cs typeface="Source Sans Pro"/>
                <a:sym typeface="Source Sans Pro"/>
              </a:rPr>
              <a:t>B Math 2nd Year</a:t>
            </a:r>
            <a:endParaRPr sz="8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9AA0-A872-4895-8B0C-D0C1B9555635}"/>
              </a:ext>
            </a:extLst>
          </p:cNvPr>
          <p:cNvSpPr>
            <a:spLocks noGrp="1"/>
          </p:cNvSpPr>
          <p:nvPr>
            <p:ph type="title"/>
          </p:nvPr>
        </p:nvSpPr>
        <p:spPr/>
        <p:txBody>
          <a:bodyPr/>
          <a:lstStyle/>
          <a:p>
            <a:r>
              <a:rPr lang="en" dirty="0"/>
              <a:t>Box Cox Transformations</a:t>
            </a: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034125-9A58-4DC6-9F46-7EF72F380044}"/>
                  </a:ext>
                </a:extLst>
              </p:cNvPr>
              <p:cNvSpPr>
                <a:spLocks noGrp="1"/>
              </p:cNvSpPr>
              <p:nvPr>
                <p:ph type="body" idx="1"/>
              </p:nvPr>
            </p:nvSpPr>
            <p:spPr>
              <a:xfrm>
                <a:off x="1075850" y="1540175"/>
                <a:ext cx="5842401" cy="2556904"/>
              </a:xfrm>
            </p:spPr>
            <p:txBody>
              <a:bodyPr/>
              <a:lstStyle/>
              <a:p>
                <a:r>
                  <a:rPr lang="en-US" dirty="0"/>
                  <a:t>So, we search for transformations which may make it normal.</a:t>
                </a:r>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𝜆</m:t>
                                    </m:r>
                                  </m:sup>
                                </m:sSup>
                                <m:r>
                                  <a:rPr lang="en-US" b="0" i="1"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m:t>
                            </m:r>
                          </m:e>
                        </m:eqArr>
                      </m:e>
                    </m:d>
                  </m:oMath>
                </a14:m>
                <a:endParaRPr lang="en-IN" dirty="0"/>
              </a:p>
              <a:p>
                <a:pPr marL="101600" indent="0">
                  <a:buNone/>
                </a:pPr>
                <a:r>
                  <a:rPr lang="en-IN" dirty="0"/>
                  <a:t>Then choose the lambda which makes it closest to the normal distribution curve.</a:t>
                </a:r>
              </a:p>
            </p:txBody>
          </p:sp>
        </mc:Choice>
        <mc:Fallback xmlns="">
          <p:sp>
            <p:nvSpPr>
              <p:cNvPr id="3" name="Text Placeholder 2">
                <a:extLst>
                  <a:ext uri="{FF2B5EF4-FFF2-40B4-BE49-F238E27FC236}">
                    <a16:creationId xmlns:a16="http://schemas.microsoft.com/office/drawing/2014/main" id="{B5034125-9A58-4DC6-9F46-7EF72F380044}"/>
                  </a:ext>
                </a:extLst>
              </p:cNvPr>
              <p:cNvSpPr>
                <a:spLocks noGrp="1" noRot="1" noChangeAspect="1" noMove="1" noResize="1" noEditPoints="1" noAdjustHandles="1" noChangeArrowheads="1" noChangeShapeType="1" noTextEdit="1"/>
              </p:cNvSpPr>
              <p:nvPr>
                <p:ph type="body" idx="1"/>
              </p:nvPr>
            </p:nvSpPr>
            <p:spPr>
              <a:xfrm>
                <a:off x="1075850" y="1540175"/>
                <a:ext cx="5842401" cy="2556904"/>
              </a:xfrm>
              <a:blipFill>
                <a:blip r:embed="rId2"/>
                <a:stretch>
                  <a:fillRect b="-429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441E520-17CC-46A0-9861-F8676C48F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7082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4763" y="1277938"/>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dirty="0"/>
          </a:p>
        </p:txBody>
      </p:sp>
      <mc:AlternateContent xmlns:mc="http://schemas.openxmlformats.org/markup-compatibility/2006" xmlns:a14="http://schemas.microsoft.com/office/drawing/2010/main">
        <mc:Choice Requires="a14">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𝒚</m:t>
                      </m:r>
                    </m:oMath>
                  </m:oMathPara>
                </a14:m>
                <a:endParaRPr b="1" dirty="0">
                  <a:solidFill>
                    <a:srgbClr val="FFFFFF"/>
                  </a:solidFill>
                  <a:latin typeface="Source Sans Pro"/>
                  <a:ea typeface="Source Sans Pro"/>
                  <a:cs typeface="Source Sans Pro"/>
                  <a:sym typeface="Source Sans Pro"/>
                </a:endParaRPr>
              </a:p>
            </p:txBody>
          </p:sp>
        </mc:Choice>
        <mc:Fallback xmlns="">
          <p:sp>
            <p:nvSpPr>
              <p:cNvPr id="618" name="Google Shape;618;p29"/>
              <p:cNvSpPr>
                <a:spLocks noRot="1" noChangeAspect="1" noMove="1" noResize="1" noEditPoints="1" noAdjustHandles="1" noChangeArrowheads="1" noChangeShapeType="1" noTextEdit="1"/>
              </p:cNvSpPr>
              <p:nvPr/>
            </p:nvSpPr>
            <p:spPr>
              <a:xfrm>
                <a:off x="578575" y="2061638"/>
                <a:ext cx="2808000" cy="1325100"/>
              </a:xfrm>
              <a:prstGeom prst="homePlate">
                <a:avLst>
                  <a:gd name="adj" fmla="val 30129"/>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b="1" i="1" smtClean="0">
                          <a:solidFill>
                            <a:srgbClr val="FFFFFF"/>
                          </a:solidFill>
                          <a:latin typeface="Cambria Math" panose="02040503050406030204" pitchFamily="18" charset="0"/>
                          <a:ea typeface="Source Sans Pro"/>
                          <a:cs typeface="Source Sans Pro"/>
                          <a:sym typeface="Source Sans Pro"/>
                        </a:rPr>
                        <m:t>𝒇</m:t>
                      </m:r>
                      <m:r>
                        <a:rPr lang="en-US" b="1" i="1" smtClean="0">
                          <a:solidFill>
                            <a:srgbClr val="FFFFFF"/>
                          </a:solidFill>
                          <a:latin typeface="Cambria Math" panose="02040503050406030204" pitchFamily="18" charset="0"/>
                          <a:ea typeface="Source Sans Pro"/>
                          <a:cs typeface="Source Sans Pro"/>
                          <a:sym typeface="Source Sans Pro"/>
                        </a:rPr>
                        <m:t>(</m:t>
                      </m:r>
                      <m:r>
                        <a:rPr lang="en-US" b="1" i="1" smtClean="0">
                          <a:solidFill>
                            <a:srgbClr val="FFFFFF"/>
                          </a:solidFill>
                          <a:latin typeface="Cambria Math" panose="02040503050406030204" pitchFamily="18" charset="0"/>
                          <a:ea typeface="Source Sans Pro"/>
                          <a:cs typeface="Source Sans Pro"/>
                          <a:sym typeface="Source Sans Pro"/>
                        </a:rPr>
                        <m:t>𝒚</m:t>
                      </m:r>
                      <m:r>
                        <a:rPr lang="en-US" b="1" i="1" smtClean="0">
                          <a:solidFill>
                            <a:srgbClr val="FFFFFF"/>
                          </a:solidFill>
                          <a:latin typeface="Cambria Math" panose="02040503050406030204" pitchFamily="18" charset="0"/>
                          <a:ea typeface="Source Sans Pro"/>
                          <a:cs typeface="Source Sans Pro"/>
                          <a:sym typeface="Source Sans Pro"/>
                        </a:rPr>
                        <m:t>)</m:t>
                      </m:r>
                    </m:oMath>
                  </m:oMathPara>
                </a14:m>
                <a:endParaRPr lang="en-IN" b="1" dirty="0">
                  <a:solidFill>
                    <a:srgbClr val="FFFFFF"/>
                  </a:solidFill>
                  <a:latin typeface="Source Sans Pro"/>
                  <a:ea typeface="Source Sans Pro"/>
                  <a:cs typeface="Source Sans Pro"/>
                  <a:sym typeface="Source Sans Pro"/>
                </a:endParaRPr>
              </a:p>
            </p:txBody>
          </p:sp>
        </mc:Choice>
        <mc:Fallback xmlns="">
          <p:sp>
            <p:nvSpPr>
              <p:cNvPr id="619" name="Google Shape;619;p29"/>
              <p:cNvSpPr>
                <a:spLocks noRot="1" noChangeAspect="1" noMove="1" noResize="1" noEditPoints="1" noAdjustHandles="1" noChangeArrowheads="1" noChangeShapeType="1" noTextEdit="1"/>
              </p:cNvSpPr>
              <p:nvPr/>
            </p:nvSpPr>
            <p:spPr>
              <a:xfrm>
                <a:off x="3242325" y="2061638"/>
                <a:ext cx="2862000" cy="1325100"/>
              </a:xfrm>
              <a:prstGeom prst="chevron">
                <a:avLst>
                  <a:gd name="adj" fmla="val 29853"/>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Perform Regression</a:t>
                </a:r>
              </a:p>
              <a:p>
                <a:pPr algn="ctr"/>
                <a14:m>
                  <m:oMathPara xmlns:m="http://schemas.openxmlformats.org/officeDocument/2006/math">
                    <m:oMathParaPr>
                      <m:jc m:val="centerGroup"/>
                    </m:oMathParaPr>
                    <m:oMath xmlns:m="http://schemas.openxmlformats.org/officeDocument/2006/math">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𝒇</m:t>
                          </m:r>
                        </m:e>
                      </m:acc>
                      <m:r>
                        <a:rPr lang="en-US" b="1" i="1">
                          <a:solidFill>
                            <a:srgbClr val="FFFFFF"/>
                          </a:solidFill>
                          <a:latin typeface="Cambria Math" panose="02040503050406030204" pitchFamily="18" charset="0"/>
                          <a:ea typeface="Source Sans Pro"/>
                          <a:cs typeface="Source Sans Pro"/>
                        </a:rPr>
                        <m:t>(</m:t>
                      </m:r>
                      <m:r>
                        <a:rPr lang="en-US" b="1" i="1">
                          <a:solidFill>
                            <a:srgbClr val="FFFFFF"/>
                          </a:solidFill>
                          <a:latin typeface="Cambria Math" panose="02040503050406030204" pitchFamily="18" charset="0"/>
                          <a:ea typeface="Source Sans Pro"/>
                          <a:cs typeface="Source Sans Pro"/>
                        </a:rPr>
                        <m:t>𝒚</m:t>
                      </m:r>
                      <m:r>
                        <a:rPr lang="en-US" b="1" i="1">
                          <a:solidFill>
                            <a:srgbClr val="FFFFFF"/>
                          </a:solidFill>
                          <a:latin typeface="Cambria Math" panose="02040503050406030204" pitchFamily="18" charset="0"/>
                          <a:ea typeface="Source Sans Pro"/>
                          <a:cs typeface="Source Sans Pro"/>
                        </a:rPr>
                        <m:t>)=</m:t>
                      </m:r>
                      <m:nary>
                        <m:naryPr>
                          <m:chr m:val="∑"/>
                          <m:supHide m:val="on"/>
                          <m:ctrlPr>
                            <a:rPr lang="en-US" b="1" i="1">
                              <a:solidFill>
                                <a:srgbClr val="FFFFFF"/>
                              </a:solidFill>
                              <a:latin typeface="Cambria Math" panose="02040503050406030204" pitchFamily="18" charset="0"/>
                              <a:ea typeface="Source Sans Pro"/>
                              <a:cs typeface="Source Sans Pro"/>
                            </a:rPr>
                          </m:ctrlPr>
                        </m:naryPr>
                        <m:sub>
                          <m:r>
                            <m:rPr>
                              <m:brk m:alnAt="7"/>
                            </m:rPr>
                            <a:rPr lang="en-US" b="1" i="1">
                              <a:solidFill>
                                <a:srgbClr val="FFFFFF"/>
                              </a:solidFill>
                              <a:latin typeface="Cambria Math" panose="02040503050406030204" pitchFamily="18" charset="0"/>
                              <a:ea typeface="Source Sans Pro"/>
                              <a:cs typeface="Source Sans Pro"/>
                            </a:rPr>
                            <m:t>𝒋</m:t>
                          </m:r>
                        </m:sub>
                        <m:sup/>
                        <m:e>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𝒋</m:t>
                              </m:r>
                            </m:sub>
                          </m:sSub>
                          <m:sSub>
                            <m:sSubPr>
                              <m:ctrlPr>
                                <a:rPr lang="en-US" b="1" i="1">
                                  <a:solidFill>
                                    <a:srgbClr val="FFFFFF"/>
                                  </a:solidFill>
                                  <a:latin typeface="Cambria Math" panose="02040503050406030204" pitchFamily="18" charset="0"/>
                                  <a:ea typeface="Source Sans Pro"/>
                                  <a:cs typeface="Source Sans Pro"/>
                                </a:rPr>
                              </m:ctrlPr>
                            </m:sSubPr>
                            <m:e>
                              <m:r>
                                <a:rPr lang="en-US" b="1" i="1">
                                  <a:solidFill>
                                    <a:srgbClr val="FFFFFF"/>
                                  </a:solidFill>
                                  <a:latin typeface="Cambria Math" panose="02040503050406030204" pitchFamily="18" charset="0"/>
                                  <a:ea typeface="Source Sans Pro"/>
                                  <a:cs typeface="Source Sans Pro"/>
                                </a:rPr>
                                <m:t>𝒙</m:t>
                              </m:r>
                            </m:e>
                            <m:sub>
                              <m:r>
                                <a:rPr lang="en-US" b="1" i="1">
                                  <a:solidFill>
                                    <a:srgbClr val="FFFFFF"/>
                                  </a:solidFill>
                                  <a:latin typeface="Cambria Math" panose="02040503050406030204" pitchFamily="18" charset="0"/>
                                  <a:ea typeface="Source Sans Pro"/>
                                  <a:cs typeface="Source Sans Pro"/>
                                </a:rPr>
                                <m:t>𝒋</m:t>
                              </m:r>
                            </m:sub>
                          </m:sSub>
                        </m:e>
                      </m:nary>
                      <m:r>
                        <a:rPr lang="en-US" b="1" i="1">
                          <a:solidFill>
                            <a:srgbClr val="FFFFFF"/>
                          </a:solidFill>
                          <a:latin typeface="Cambria Math" panose="02040503050406030204" pitchFamily="18" charset="0"/>
                          <a:ea typeface="Source Sans Pro"/>
                          <a:cs typeface="Source Sans Pro"/>
                        </a:rPr>
                        <m:t>+</m:t>
                      </m:r>
                      <m:sSub>
                        <m:sSubPr>
                          <m:ctrlPr>
                            <a:rPr lang="en-US" b="1" i="1">
                              <a:solidFill>
                                <a:srgbClr val="FFFFFF"/>
                              </a:solidFill>
                              <a:latin typeface="Cambria Math" panose="02040503050406030204" pitchFamily="18" charset="0"/>
                              <a:ea typeface="Source Sans Pro"/>
                              <a:cs typeface="Source Sans Pro"/>
                            </a:rPr>
                          </m:ctrlPr>
                        </m:sSubPr>
                        <m:e>
                          <m:acc>
                            <m:accPr>
                              <m:chr m:val="̂"/>
                              <m:ctrlPr>
                                <a:rPr lang="en-US" b="1" i="1">
                                  <a:solidFill>
                                    <a:srgbClr val="FFFFFF"/>
                                  </a:solidFill>
                                  <a:latin typeface="Cambria Math" panose="02040503050406030204" pitchFamily="18" charset="0"/>
                                  <a:ea typeface="Source Sans Pro"/>
                                  <a:cs typeface="Source Sans Pro"/>
                                </a:rPr>
                              </m:ctrlPr>
                            </m:accPr>
                            <m:e>
                              <m:r>
                                <a:rPr lang="en-US" b="1" i="1">
                                  <a:solidFill>
                                    <a:srgbClr val="FFFFFF"/>
                                  </a:solidFill>
                                  <a:latin typeface="Cambria Math" panose="02040503050406030204" pitchFamily="18" charset="0"/>
                                  <a:ea typeface="Source Sans Pro"/>
                                  <a:cs typeface="Source Sans Pro"/>
                                </a:rPr>
                                <m:t>𝜷</m:t>
                              </m:r>
                            </m:e>
                          </m:acc>
                        </m:e>
                        <m:sub>
                          <m:r>
                            <a:rPr lang="en-US" b="1" i="1">
                              <a:solidFill>
                                <a:srgbClr val="FFFFFF"/>
                              </a:solidFill>
                              <a:latin typeface="Cambria Math" panose="02040503050406030204" pitchFamily="18" charset="0"/>
                              <a:ea typeface="Source Sans Pro"/>
                              <a:cs typeface="Source Sans Pro"/>
                            </a:rPr>
                            <m:t>𝟎</m:t>
                          </m:r>
                        </m:sub>
                      </m:sSub>
                    </m:oMath>
                  </m:oMathPara>
                </a14:m>
                <a:endParaRPr b="1" i="1" dirty="0">
                  <a:solidFill>
                    <a:srgbClr val="FFFFFF"/>
                  </a:solidFill>
                  <a:latin typeface="Cambria Math" panose="02040503050406030204" pitchFamily="18" charset="0"/>
                  <a:ea typeface="Source Sans Pro"/>
                  <a:cs typeface="Source Sans Pro"/>
                  <a:sym typeface="Source Sans Pro"/>
                </a:endParaRPr>
              </a:p>
            </p:txBody>
          </p:sp>
        </mc:Choice>
        <mc:Fallback xmlns="">
          <p:sp>
            <p:nvSpPr>
              <p:cNvPr id="620" name="Google Shape;620;p29"/>
              <p:cNvSpPr>
                <a:spLocks noRot="1" noChangeAspect="1" noMove="1" noResize="1" noEditPoints="1" noAdjustHandles="1" noChangeArrowheads="1" noChangeShapeType="1" noTextEdit="1"/>
              </p:cNvSpPr>
              <p:nvPr/>
            </p:nvSpPr>
            <p:spPr>
              <a:xfrm>
                <a:off x="5960075" y="2061638"/>
                <a:ext cx="2862000" cy="1325100"/>
              </a:xfrm>
              <a:prstGeom prst="chevron">
                <a:avLst>
                  <a:gd name="adj" fmla="val 29853"/>
                </a:avLst>
              </a:prstGeom>
              <a:blipFill>
                <a:blip r:embed="rId5"/>
                <a:stretch>
                  <a:fillRect t="-19725" b="-57339"/>
                </a:stretch>
              </a:blipFill>
              <a:ln>
                <a:noFill/>
              </a:ln>
            </p:spPr>
            <p:txBody>
              <a:bodyPr/>
              <a:lstStyle/>
              <a:p>
                <a:r>
                  <a:rPr lang="en-IN">
                    <a:noFill/>
                  </a:rPr>
                  <a:t> </a:t>
                </a:r>
              </a:p>
            </p:txBody>
          </p:sp>
        </mc:Fallback>
      </mc:AlternateContent>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5</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1661766501"/>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132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41CEE-99E0-4D06-93D6-6E887356EFB7}"/>
              </a:ext>
            </a:extLst>
          </p:cNvPr>
          <p:cNvSpPr>
            <a:spLocks noGrp="1"/>
          </p:cNvSpPr>
          <p:nvPr>
            <p:ph type="sldNum" idx="12"/>
          </p:nvPr>
        </p:nvSpPr>
        <p:spPr/>
        <p:txBody>
          <a:bodyPr/>
          <a:lstStyle/>
          <a:p>
            <a:pPr lvl="0"/>
            <a:fld id="{00000000-1234-1234-1234-123412341234}" type="slidenum">
              <a:rPr lang="en" smtClean="0"/>
              <a:pPr lvl="0"/>
              <a:t>6</a:t>
            </a:fld>
            <a:endParaRPr lang="en" dirty="0"/>
          </a:p>
        </p:txBody>
      </p:sp>
      <p:graphicFrame>
        <p:nvGraphicFramePr>
          <p:cNvPr id="5" name="Chart 4">
            <a:extLst>
              <a:ext uri="{FF2B5EF4-FFF2-40B4-BE49-F238E27FC236}">
                <a16:creationId xmlns:a16="http://schemas.microsoft.com/office/drawing/2014/main" id="{CCE76649-ED79-435E-95EE-BCEA9580040C}"/>
              </a:ext>
            </a:extLst>
          </p:cNvPr>
          <p:cNvGraphicFramePr/>
          <p:nvPr>
            <p:extLst>
              <p:ext uri="{D42A27DB-BD31-4B8C-83A1-F6EECF244321}">
                <p14:modId xmlns:p14="http://schemas.microsoft.com/office/powerpoint/2010/main" val="3651257686"/>
              </p:ext>
            </p:extLst>
          </p:nvPr>
        </p:nvGraphicFramePr>
        <p:xfrm>
          <a:off x="0" y="0"/>
          <a:ext cx="91440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030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1934662958"/>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307777"/>
              </a:xfrm>
              <a:prstGeom prst="rect">
                <a:avLst/>
              </a:prstGeom>
              <a:blipFill>
                <a:blip r:embed="rId4"/>
                <a:stretch>
                  <a:fillRect b="-7843"/>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724074" y="1695570"/>
            <a:ext cx="860119" cy="7673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97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361767571"/>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97370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1ADBEC96-6325-4CF6-993D-25B5FACA5F9B}"/>
                  </a:ext>
                </a:extLst>
              </p:cNvPr>
              <p:cNvGraphicFramePr/>
              <p:nvPr>
                <p:extLst>
                  <p:ext uri="{D42A27DB-BD31-4B8C-83A1-F6EECF244321}">
                    <p14:modId xmlns:p14="http://schemas.microsoft.com/office/powerpoint/2010/main" val="969472482"/>
                  </p:ext>
                </p:extLst>
              </p:nvPr>
            </p:nvGraphicFramePr>
            <p:xfrm>
              <a:off x="2441943" y="361507"/>
              <a:ext cx="4657061" cy="387734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1ADBEC96-6325-4CF6-993D-25B5FACA5F9B}"/>
                  </a:ext>
                </a:extLst>
              </p:cNvPr>
              <p:cNvPicPr>
                <a:picLocks noGrp="1" noRot="1" noChangeAspect="1" noMove="1" noResize="1" noEditPoints="1" noAdjustHandles="1" noChangeArrowheads="1" noChangeShapeType="1"/>
              </p:cNvPicPr>
              <p:nvPr/>
            </p:nvPicPr>
            <p:blipFill>
              <a:blip r:embed="rId3"/>
              <a:stretch>
                <a:fillRect/>
              </a:stretch>
            </p:blipFill>
            <p:spPr>
              <a:xfrm>
                <a:off x="2441943" y="361507"/>
                <a:ext cx="4657061" cy="3877340"/>
              </a:xfrm>
              <a:prstGeom prst="rect">
                <a:avLst/>
              </a:prstGeom>
            </p:spPr>
          </p:pic>
        </mc:Fallback>
      </mc:AlternateContent>
      <p:sp>
        <p:nvSpPr>
          <p:cNvPr id="2" name="Slide Number Placeholder 1">
            <a:extLst>
              <a:ext uri="{FF2B5EF4-FFF2-40B4-BE49-F238E27FC236}">
                <a16:creationId xmlns:a16="http://schemas.microsoft.com/office/drawing/2014/main" id="{EF401069-4E2F-4065-9B07-902A4CA152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3ACD38-2B7F-4BC4-818B-C98AEB5FE49A}"/>
                  </a:ext>
                </a:extLst>
              </p:cNvPr>
              <p:cNvSpPr txBox="1"/>
              <p:nvPr/>
            </p:nvSpPr>
            <p:spPr>
              <a:xfrm>
                <a:off x="4908698" y="1341392"/>
                <a:ext cx="1258186" cy="543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sup>
                          </m:sSup>
                          <m:r>
                            <a:rPr lang="en-US" b="0" i="1" smtClean="0">
                              <a:latin typeface="Cambria Math" panose="02040503050406030204" pitchFamily="18" charset="0"/>
                            </a:rPr>
                            <m:t>−1</m:t>
                          </m:r>
                        </m:num>
                        <m:den>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3030303</m:t>
                          </m:r>
                        </m:den>
                      </m:f>
                      <m:r>
                        <a:rPr lang="en-US" b="0" i="1" smtClean="0">
                          <a:latin typeface="Cambria Math" panose="02040503050406030204" pitchFamily="18" charset="0"/>
                        </a:rPr>
                        <m:t> </m:t>
                      </m:r>
                    </m:oMath>
                  </m:oMathPara>
                </a14:m>
                <a:endParaRPr lang="en-IN" dirty="0"/>
              </a:p>
            </p:txBody>
          </p:sp>
        </mc:Choice>
        <mc:Fallback xmlns="">
          <p:sp>
            <p:nvSpPr>
              <p:cNvPr id="6" name="TextBox 5">
                <a:extLst>
                  <a:ext uri="{FF2B5EF4-FFF2-40B4-BE49-F238E27FC236}">
                    <a16:creationId xmlns:a16="http://schemas.microsoft.com/office/drawing/2014/main" id="{D53ACD38-2B7F-4BC4-818B-C98AEB5FE49A}"/>
                  </a:ext>
                </a:extLst>
              </p:cNvPr>
              <p:cNvSpPr txBox="1">
                <a:spLocks noRot="1" noChangeAspect="1" noMove="1" noResize="1" noEditPoints="1" noAdjustHandles="1" noChangeArrowheads="1" noChangeShapeType="1" noTextEdit="1"/>
              </p:cNvSpPr>
              <p:nvPr/>
            </p:nvSpPr>
            <p:spPr>
              <a:xfrm>
                <a:off x="4908698" y="1341392"/>
                <a:ext cx="1258186" cy="543675"/>
              </a:xfrm>
              <a:prstGeom prst="rect">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AD79F885-0893-4C66-B3A7-2682800D1D09}"/>
              </a:ext>
            </a:extLst>
          </p:cNvPr>
          <p:cNvCxnSpPr>
            <a:cxnSpLocks/>
            <a:stCxn id="6" idx="2"/>
          </p:cNvCxnSpPr>
          <p:nvPr/>
        </p:nvCxnSpPr>
        <p:spPr>
          <a:xfrm rot="5400000">
            <a:off x="4842023" y="1813519"/>
            <a:ext cx="624220" cy="76731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500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Stat">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mn-l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908</Words>
  <Application>Microsoft Office PowerPoint</Application>
  <PresentationFormat>On-screen Show (16:9)</PresentationFormat>
  <Paragraphs>155</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Source Sans Pro</vt:lpstr>
      <vt:lpstr>Cambria Math</vt:lpstr>
      <vt:lpstr>Oswald</vt:lpstr>
      <vt:lpstr>Arial</vt:lpstr>
      <vt:lpstr>Quince template</vt:lpstr>
      <vt:lpstr>Price vs Socio-Economic</vt:lpstr>
      <vt:lpstr>Normality</vt:lpstr>
      <vt:lpstr>Box Cox Transformations</vt:lpstr>
      <vt:lpstr>OUR PROCESS IS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Repeated Sales Index</vt:lpstr>
      <vt:lpstr>Key Ideas</vt:lpstr>
      <vt:lpstr>Theory</vt:lpstr>
      <vt:lpstr>Procedure</vt:lpstr>
      <vt:lpstr>Data Processing</vt:lpstr>
      <vt:lpstr>Data Processing</vt:lpstr>
      <vt:lpstr>PowerPoint Presentation</vt:lpstr>
      <vt:lpstr>Conclusion</vt:lpstr>
      <vt:lpstr>Future prospects</vt:lpstr>
      <vt:lpstr>Future prospects</vt:lpstr>
      <vt:lpstr>LIMITATIONS</vt:lpstr>
      <vt:lpstr>SWOT ANALYSIS</vt:lpstr>
      <vt:lpstr>References</vt:lpstr>
      <vt:lpstr>Acknowledgements</vt:lpstr>
      <vt:lpstr>TEAM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Economy</dc:title>
  <cp:lastModifiedBy>Sanchayan Bhowal</cp:lastModifiedBy>
  <cp:revision>48</cp:revision>
  <dcterms:modified xsi:type="dcterms:W3CDTF">2021-12-12T06:48:43Z</dcterms:modified>
</cp:coreProperties>
</file>